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handoutMasterIdLst>
    <p:handoutMasterId r:id="rId10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8" r:id="rId8"/>
  </p:sldIdLst>
  <p:sldSz cx="12192000" cy="6858000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D0E98F5-10B8-4348-9CC6-D63B556BE31E}">
          <p14:sldIdLst>
            <p14:sldId id="261"/>
            <p14:sldId id="262"/>
            <p14:sldId id="263"/>
            <p14:sldId id="264"/>
            <p14:sldId id="265"/>
            <p14:sldId id="266"/>
            <p14:sldId id="268"/>
          </p14:sldIdLst>
        </p14:section>
        <p14:section name="Naamloze sectie" id="{FBFAEBAD-81D7-4983-98B4-25A3153654D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A2052A-6F60-453E-A0D3-9B33687458F1}" v="60" dt="2021-05-12T11:44:45.3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E5B45A-F8BE-435E-A00F-7E26ECA75CD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0E9A8A-8FD5-4430-AADE-FFC2FF0AB13E}">
      <dgm:prSet/>
      <dgm:spPr/>
      <dgm:t>
        <a:bodyPr/>
        <a:lstStyle/>
        <a:p>
          <a:r>
            <a:rPr lang="nl-NL"/>
            <a:t>Leerdoelen</a:t>
          </a:r>
          <a:endParaRPr lang="en-US"/>
        </a:p>
      </dgm:t>
    </dgm:pt>
    <dgm:pt modelId="{03657224-A03C-4132-B0DD-BDFCC52CED90}" type="parTrans" cxnId="{C6A8E6F1-2C0A-4415-9300-374B716C9BAF}">
      <dgm:prSet/>
      <dgm:spPr/>
      <dgm:t>
        <a:bodyPr/>
        <a:lstStyle/>
        <a:p>
          <a:endParaRPr lang="en-US"/>
        </a:p>
      </dgm:t>
    </dgm:pt>
    <dgm:pt modelId="{D21747B1-188F-4B3A-9B41-31BBD736AD67}" type="sibTrans" cxnId="{C6A8E6F1-2C0A-4415-9300-374B716C9BAF}">
      <dgm:prSet/>
      <dgm:spPr/>
      <dgm:t>
        <a:bodyPr/>
        <a:lstStyle/>
        <a:p>
          <a:endParaRPr lang="en-US"/>
        </a:p>
      </dgm:t>
    </dgm:pt>
    <dgm:pt modelId="{5D37D05A-70DF-4BFA-9F50-D57F8ABBEBFE}">
      <dgm:prSet/>
      <dgm:spPr/>
      <dgm:t>
        <a:bodyPr/>
        <a:lstStyle/>
        <a:p>
          <a:r>
            <a:rPr lang="nl-NL"/>
            <a:t>Wat is eerstelijnszorg?</a:t>
          </a:r>
          <a:endParaRPr lang="en-US"/>
        </a:p>
      </dgm:t>
    </dgm:pt>
    <dgm:pt modelId="{B19417C4-B2D6-4995-91FD-09F52443B5F2}" type="parTrans" cxnId="{5BDBC90E-4BEA-426C-B574-8D8DB5C93782}">
      <dgm:prSet/>
      <dgm:spPr/>
      <dgm:t>
        <a:bodyPr/>
        <a:lstStyle/>
        <a:p>
          <a:endParaRPr lang="en-US"/>
        </a:p>
      </dgm:t>
    </dgm:pt>
    <dgm:pt modelId="{57B36774-C458-4284-BB6E-150BE91E0294}" type="sibTrans" cxnId="{5BDBC90E-4BEA-426C-B574-8D8DB5C93782}">
      <dgm:prSet/>
      <dgm:spPr/>
      <dgm:t>
        <a:bodyPr/>
        <a:lstStyle/>
        <a:p>
          <a:endParaRPr lang="en-US"/>
        </a:p>
      </dgm:t>
    </dgm:pt>
    <dgm:pt modelId="{4F367A93-3F03-45B5-8069-B183C0023310}">
      <dgm:prSet/>
      <dgm:spPr/>
      <dgm:t>
        <a:bodyPr/>
        <a:lstStyle/>
        <a:p>
          <a:r>
            <a:rPr lang="nl-NL"/>
            <a:t>Wat is tweedelijnszorg?</a:t>
          </a:r>
          <a:endParaRPr lang="en-US"/>
        </a:p>
      </dgm:t>
    </dgm:pt>
    <dgm:pt modelId="{2AC1A6D3-318C-4254-9C41-0652F3695955}" type="parTrans" cxnId="{39D5DBD2-8BDF-4684-A458-44B07BEEB99D}">
      <dgm:prSet/>
      <dgm:spPr/>
      <dgm:t>
        <a:bodyPr/>
        <a:lstStyle/>
        <a:p>
          <a:endParaRPr lang="en-US"/>
        </a:p>
      </dgm:t>
    </dgm:pt>
    <dgm:pt modelId="{023C9251-0D83-42CB-86E3-FE741D57273D}" type="sibTrans" cxnId="{39D5DBD2-8BDF-4684-A458-44B07BEEB99D}">
      <dgm:prSet/>
      <dgm:spPr/>
      <dgm:t>
        <a:bodyPr/>
        <a:lstStyle/>
        <a:p>
          <a:endParaRPr lang="en-US"/>
        </a:p>
      </dgm:t>
    </dgm:pt>
    <dgm:pt modelId="{A054A291-CF96-4ADA-9C40-1ED25CACCB84}">
      <dgm:prSet/>
      <dgm:spPr/>
      <dgm:t>
        <a:bodyPr/>
        <a:lstStyle/>
        <a:p>
          <a:r>
            <a:rPr lang="nl-NL"/>
            <a:t>Opdracht over eerste- en tweedelijnszorg</a:t>
          </a:r>
          <a:endParaRPr lang="en-US"/>
        </a:p>
      </dgm:t>
    </dgm:pt>
    <dgm:pt modelId="{FA085EE4-4F2E-43F4-8433-B6451B589BBB}" type="parTrans" cxnId="{561A3EC9-4F13-4D6C-B554-77C0238EEDEF}">
      <dgm:prSet/>
      <dgm:spPr/>
      <dgm:t>
        <a:bodyPr/>
        <a:lstStyle/>
        <a:p>
          <a:endParaRPr lang="en-US"/>
        </a:p>
      </dgm:t>
    </dgm:pt>
    <dgm:pt modelId="{3B009C85-EFEB-4371-B08E-39BADC53D974}" type="sibTrans" cxnId="{561A3EC9-4F13-4D6C-B554-77C0238EEDEF}">
      <dgm:prSet/>
      <dgm:spPr/>
      <dgm:t>
        <a:bodyPr/>
        <a:lstStyle/>
        <a:p>
          <a:endParaRPr lang="en-US"/>
        </a:p>
      </dgm:t>
    </dgm:pt>
    <dgm:pt modelId="{CA018FC0-497F-47C8-BE61-329B8EEAFE76}">
      <dgm:prSet/>
      <dgm:spPr/>
      <dgm:t>
        <a:bodyPr/>
        <a:lstStyle/>
        <a:p>
          <a:r>
            <a:rPr lang="nl-NL"/>
            <a:t>Evalueren leerdoelen</a:t>
          </a:r>
          <a:endParaRPr lang="en-US"/>
        </a:p>
      </dgm:t>
    </dgm:pt>
    <dgm:pt modelId="{51C3245B-3C5F-4AA5-9773-3165E8989F6B}" type="parTrans" cxnId="{1494D6F7-259E-4A55-8714-BB45D111790A}">
      <dgm:prSet/>
      <dgm:spPr/>
      <dgm:t>
        <a:bodyPr/>
        <a:lstStyle/>
        <a:p>
          <a:endParaRPr lang="en-US"/>
        </a:p>
      </dgm:t>
    </dgm:pt>
    <dgm:pt modelId="{F3736C60-81C5-4EB5-9720-83DA495AB5E8}" type="sibTrans" cxnId="{1494D6F7-259E-4A55-8714-BB45D111790A}">
      <dgm:prSet/>
      <dgm:spPr/>
      <dgm:t>
        <a:bodyPr/>
        <a:lstStyle/>
        <a:p>
          <a:endParaRPr lang="en-US"/>
        </a:p>
      </dgm:t>
    </dgm:pt>
    <dgm:pt modelId="{33003324-3EAB-44E4-8843-101A5355542E}" type="pres">
      <dgm:prSet presAssocID="{20E5B45A-F8BE-435E-A00F-7E26ECA75CDC}" presName="vert0" presStyleCnt="0">
        <dgm:presLayoutVars>
          <dgm:dir/>
          <dgm:animOne val="branch"/>
          <dgm:animLvl val="lvl"/>
        </dgm:presLayoutVars>
      </dgm:prSet>
      <dgm:spPr/>
    </dgm:pt>
    <dgm:pt modelId="{623C888A-1793-4210-88CD-C01D7565EDCB}" type="pres">
      <dgm:prSet presAssocID="{6E0E9A8A-8FD5-4430-AADE-FFC2FF0AB13E}" presName="thickLine" presStyleLbl="alignNode1" presStyleIdx="0" presStyleCnt="5"/>
      <dgm:spPr/>
    </dgm:pt>
    <dgm:pt modelId="{C46D8805-811B-45AD-B15A-39B5B1AF1676}" type="pres">
      <dgm:prSet presAssocID="{6E0E9A8A-8FD5-4430-AADE-FFC2FF0AB13E}" presName="horz1" presStyleCnt="0"/>
      <dgm:spPr/>
    </dgm:pt>
    <dgm:pt modelId="{7ECECE58-D35D-4C0D-A628-836046B1A243}" type="pres">
      <dgm:prSet presAssocID="{6E0E9A8A-8FD5-4430-AADE-FFC2FF0AB13E}" presName="tx1" presStyleLbl="revTx" presStyleIdx="0" presStyleCnt="5"/>
      <dgm:spPr/>
    </dgm:pt>
    <dgm:pt modelId="{FB8CC6EE-F7E4-463F-B625-6D3EEF6CC70C}" type="pres">
      <dgm:prSet presAssocID="{6E0E9A8A-8FD5-4430-AADE-FFC2FF0AB13E}" presName="vert1" presStyleCnt="0"/>
      <dgm:spPr/>
    </dgm:pt>
    <dgm:pt modelId="{FE32286E-8672-4341-B629-704D28122F94}" type="pres">
      <dgm:prSet presAssocID="{5D37D05A-70DF-4BFA-9F50-D57F8ABBEBFE}" presName="thickLine" presStyleLbl="alignNode1" presStyleIdx="1" presStyleCnt="5"/>
      <dgm:spPr/>
    </dgm:pt>
    <dgm:pt modelId="{E920E892-6856-4213-8F30-25B6D2C61BC1}" type="pres">
      <dgm:prSet presAssocID="{5D37D05A-70DF-4BFA-9F50-D57F8ABBEBFE}" presName="horz1" presStyleCnt="0"/>
      <dgm:spPr/>
    </dgm:pt>
    <dgm:pt modelId="{BE105575-0DAB-42AA-8945-D7A4B4337847}" type="pres">
      <dgm:prSet presAssocID="{5D37D05A-70DF-4BFA-9F50-D57F8ABBEBFE}" presName="tx1" presStyleLbl="revTx" presStyleIdx="1" presStyleCnt="5"/>
      <dgm:spPr/>
    </dgm:pt>
    <dgm:pt modelId="{4B0F5BBE-DA9D-4F15-8A84-FA3DC9237318}" type="pres">
      <dgm:prSet presAssocID="{5D37D05A-70DF-4BFA-9F50-D57F8ABBEBFE}" presName="vert1" presStyleCnt="0"/>
      <dgm:spPr/>
    </dgm:pt>
    <dgm:pt modelId="{BFD62CE4-914F-4875-9DBD-74878EEF6DC1}" type="pres">
      <dgm:prSet presAssocID="{4F367A93-3F03-45B5-8069-B183C0023310}" presName="thickLine" presStyleLbl="alignNode1" presStyleIdx="2" presStyleCnt="5"/>
      <dgm:spPr/>
    </dgm:pt>
    <dgm:pt modelId="{628AB1C7-962E-44B2-8323-813D26857FDC}" type="pres">
      <dgm:prSet presAssocID="{4F367A93-3F03-45B5-8069-B183C0023310}" presName="horz1" presStyleCnt="0"/>
      <dgm:spPr/>
    </dgm:pt>
    <dgm:pt modelId="{19CE83D1-5445-4867-8CAE-160CC70A57E9}" type="pres">
      <dgm:prSet presAssocID="{4F367A93-3F03-45B5-8069-B183C0023310}" presName="tx1" presStyleLbl="revTx" presStyleIdx="2" presStyleCnt="5"/>
      <dgm:spPr/>
    </dgm:pt>
    <dgm:pt modelId="{95E96DCA-765B-4D10-AEBB-428BAA98FCE3}" type="pres">
      <dgm:prSet presAssocID="{4F367A93-3F03-45B5-8069-B183C0023310}" presName="vert1" presStyleCnt="0"/>
      <dgm:spPr/>
    </dgm:pt>
    <dgm:pt modelId="{0F886094-13BB-4634-A447-78F44477C810}" type="pres">
      <dgm:prSet presAssocID="{A054A291-CF96-4ADA-9C40-1ED25CACCB84}" presName="thickLine" presStyleLbl="alignNode1" presStyleIdx="3" presStyleCnt="5"/>
      <dgm:spPr/>
    </dgm:pt>
    <dgm:pt modelId="{16E72B89-366B-4F57-B883-226E51608E10}" type="pres">
      <dgm:prSet presAssocID="{A054A291-CF96-4ADA-9C40-1ED25CACCB84}" presName="horz1" presStyleCnt="0"/>
      <dgm:spPr/>
    </dgm:pt>
    <dgm:pt modelId="{DD12FEE1-AF4C-44DB-A820-F3604B4426FF}" type="pres">
      <dgm:prSet presAssocID="{A054A291-CF96-4ADA-9C40-1ED25CACCB84}" presName="tx1" presStyleLbl="revTx" presStyleIdx="3" presStyleCnt="5"/>
      <dgm:spPr/>
    </dgm:pt>
    <dgm:pt modelId="{E0E3B33E-DD4B-49A2-947E-F3842977E82F}" type="pres">
      <dgm:prSet presAssocID="{A054A291-CF96-4ADA-9C40-1ED25CACCB84}" presName="vert1" presStyleCnt="0"/>
      <dgm:spPr/>
    </dgm:pt>
    <dgm:pt modelId="{785E039A-C292-4573-A476-B762BC5DE932}" type="pres">
      <dgm:prSet presAssocID="{CA018FC0-497F-47C8-BE61-329B8EEAFE76}" presName="thickLine" presStyleLbl="alignNode1" presStyleIdx="4" presStyleCnt="5"/>
      <dgm:spPr/>
    </dgm:pt>
    <dgm:pt modelId="{AB0F38F0-7CC6-46C9-8475-BA27216C2452}" type="pres">
      <dgm:prSet presAssocID="{CA018FC0-497F-47C8-BE61-329B8EEAFE76}" presName="horz1" presStyleCnt="0"/>
      <dgm:spPr/>
    </dgm:pt>
    <dgm:pt modelId="{95C4BD5D-E343-430C-A368-AB34366D58E9}" type="pres">
      <dgm:prSet presAssocID="{CA018FC0-497F-47C8-BE61-329B8EEAFE76}" presName="tx1" presStyleLbl="revTx" presStyleIdx="4" presStyleCnt="5"/>
      <dgm:spPr/>
    </dgm:pt>
    <dgm:pt modelId="{870378F8-1513-4C44-85F8-E908A99D74CF}" type="pres">
      <dgm:prSet presAssocID="{CA018FC0-497F-47C8-BE61-329B8EEAFE76}" presName="vert1" presStyleCnt="0"/>
      <dgm:spPr/>
    </dgm:pt>
  </dgm:ptLst>
  <dgm:cxnLst>
    <dgm:cxn modelId="{5BDBC90E-4BEA-426C-B574-8D8DB5C93782}" srcId="{20E5B45A-F8BE-435E-A00F-7E26ECA75CDC}" destId="{5D37D05A-70DF-4BFA-9F50-D57F8ABBEBFE}" srcOrd="1" destOrd="0" parTransId="{B19417C4-B2D6-4995-91FD-09F52443B5F2}" sibTransId="{57B36774-C458-4284-BB6E-150BE91E0294}"/>
    <dgm:cxn modelId="{9A585082-D20A-48A8-BDC5-58D2D29BD786}" type="presOf" srcId="{6E0E9A8A-8FD5-4430-AADE-FFC2FF0AB13E}" destId="{7ECECE58-D35D-4C0D-A628-836046B1A243}" srcOrd="0" destOrd="0" presId="urn:microsoft.com/office/officeart/2008/layout/LinedList"/>
    <dgm:cxn modelId="{6BF37E8D-C647-4BE0-9EDB-943804433C93}" type="presOf" srcId="{5D37D05A-70DF-4BFA-9F50-D57F8ABBEBFE}" destId="{BE105575-0DAB-42AA-8945-D7A4B4337847}" srcOrd="0" destOrd="0" presId="urn:microsoft.com/office/officeart/2008/layout/LinedList"/>
    <dgm:cxn modelId="{1CA25693-FB25-414A-853F-C97446BF6FC6}" type="presOf" srcId="{20E5B45A-F8BE-435E-A00F-7E26ECA75CDC}" destId="{33003324-3EAB-44E4-8843-101A5355542E}" srcOrd="0" destOrd="0" presId="urn:microsoft.com/office/officeart/2008/layout/LinedList"/>
    <dgm:cxn modelId="{28320096-65E5-4B52-88BA-280F52CBA138}" type="presOf" srcId="{A054A291-CF96-4ADA-9C40-1ED25CACCB84}" destId="{DD12FEE1-AF4C-44DB-A820-F3604B4426FF}" srcOrd="0" destOrd="0" presId="urn:microsoft.com/office/officeart/2008/layout/LinedList"/>
    <dgm:cxn modelId="{1AEF2B96-04F4-4B43-B676-E08FD527854D}" type="presOf" srcId="{CA018FC0-497F-47C8-BE61-329B8EEAFE76}" destId="{95C4BD5D-E343-430C-A368-AB34366D58E9}" srcOrd="0" destOrd="0" presId="urn:microsoft.com/office/officeart/2008/layout/LinedList"/>
    <dgm:cxn modelId="{5DC9F4BB-8126-4AE6-A06E-0D7F9AE52AE8}" type="presOf" srcId="{4F367A93-3F03-45B5-8069-B183C0023310}" destId="{19CE83D1-5445-4867-8CAE-160CC70A57E9}" srcOrd="0" destOrd="0" presId="urn:microsoft.com/office/officeart/2008/layout/LinedList"/>
    <dgm:cxn modelId="{561A3EC9-4F13-4D6C-B554-77C0238EEDEF}" srcId="{20E5B45A-F8BE-435E-A00F-7E26ECA75CDC}" destId="{A054A291-CF96-4ADA-9C40-1ED25CACCB84}" srcOrd="3" destOrd="0" parTransId="{FA085EE4-4F2E-43F4-8433-B6451B589BBB}" sibTransId="{3B009C85-EFEB-4371-B08E-39BADC53D974}"/>
    <dgm:cxn modelId="{39D5DBD2-8BDF-4684-A458-44B07BEEB99D}" srcId="{20E5B45A-F8BE-435E-A00F-7E26ECA75CDC}" destId="{4F367A93-3F03-45B5-8069-B183C0023310}" srcOrd="2" destOrd="0" parTransId="{2AC1A6D3-318C-4254-9C41-0652F3695955}" sibTransId="{023C9251-0D83-42CB-86E3-FE741D57273D}"/>
    <dgm:cxn modelId="{C6A8E6F1-2C0A-4415-9300-374B716C9BAF}" srcId="{20E5B45A-F8BE-435E-A00F-7E26ECA75CDC}" destId="{6E0E9A8A-8FD5-4430-AADE-FFC2FF0AB13E}" srcOrd="0" destOrd="0" parTransId="{03657224-A03C-4132-B0DD-BDFCC52CED90}" sibTransId="{D21747B1-188F-4B3A-9B41-31BBD736AD67}"/>
    <dgm:cxn modelId="{1494D6F7-259E-4A55-8714-BB45D111790A}" srcId="{20E5B45A-F8BE-435E-A00F-7E26ECA75CDC}" destId="{CA018FC0-497F-47C8-BE61-329B8EEAFE76}" srcOrd="4" destOrd="0" parTransId="{51C3245B-3C5F-4AA5-9773-3165E8989F6B}" sibTransId="{F3736C60-81C5-4EB5-9720-83DA495AB5E8}"/>
    <dgm:cxn modelId="{DEF20802-83B8-40BD-9BD7-900DDED2D8A3}" type="presParOf" srcId="{33003324-3EAB-44E4-8843-101A5355542E}" destId="{623C888A-1793-4210-88CD-C01D7565EDCB}" srcOrd="0" destOrd="0" presId="urn:microsoft.com/office/officeart/2008/layout/LinedList"/>
    <dgm:cxn modelId="{CF7FECBA-362B-4061-B2F7-2DA061AC5F1C}" type="presParOf" srcId="{33003324-3EAB-44E4-8843-101A5355542E}" destId="{C46D8805-811B-45AD-B15A-39B5B1AF1676}" srcOrd="1" destOrd="0" presId="urn:microsoft.com/office/officeart/2008/layout/LinedList"/>
    <dgm:cxn modelId="{9139F6B8-6DF6-4627-8FEA-64FED8256CD2}" type="presParOf" srcId="{C46D8805-811B-45AD-B15A-39B5B1AF1676}" destId="{7ECECE58-D35D-4C0D-A628-836046B1A243}" srcOrd="0" destOrd="0" presId="urn:microsoft.com/office/officeart/2008/layout/LinedList"/>
    <dgm:cxn modelId="{6648E16B-95C4-45A8-B619-FD7323FB245E}" type="presParOf" srcId="{C46D8805-811B-45AD-B15A-39B5B1AF1676}" destId="{FB8CC6EE-F7E4-463F-B625-6D3EEF6CC70C}" srcOrd="1" destOrd="0" presId="urn:microsoft.com/office/officeart/2008/layout/LinedList"/>
    <dgm:cxn modelId="{8B289A2E-B3BE-4887-85B8-12A688BD74F7}" type="presParOf" srcId="{33003324-3EAB-44E4-8843-101A5355542E}" destId="{FE32286E-8672-4341-B629-704D28122F94}" srcOrd="2" destOrd="0" presId="urn:microsoft.com/office/officeart/2008/layout/LinedList"/>
    <dgm:cxn modelId="{62F6B6C3-6125-4151-B791-15C3A2905CAA}" type="presParOf" srcId="{33003324-3EAB-44E4-8843-101A5355542E}" destId="{E920E892-6856-4213-8F30-25B6D2C61BC1}" srcOrd="3" destOrd="0" presId="urn:microsoft.com/office/officeart/2008/layout/LinedList"/>
    <dgm:cxn modelId="{2DA7905C-C38D-4324-B0D2-4390439F1A5A}" type="presParOf" srcId="{E920E892-6856-4213-8F30-25B6D2C61BC1}" destId="{BE105575-0DAB-42AA-8945-D7A4B4337847}" srcOrd="0" destOrd="0" presId="urn:microsoft.com/office/officeart/2008/layout/LinedList"/>
    <dgm:cxn modelId="{5903B7A8-D6B6-4FFA-8F27-035A2E0CB859}" type="presParOf" srcId="{E920E892-6856-4213-8F30-25B6D2C61BC1}" destId="{4B0F5BBE-DA9D-4F15-8A84-FA3DC9237318}" srcOrd="1" destOrd="0" presId="urn:microsoft.com/office/officeart/2008/layout/LinedList"/>
    <dgm:cxn modelId="{8D4C8D1D-D7B9-4A2E-8288-40F2A3D7C29D}" type="presParOf" srcId="{33003324-3EAB-44E4-8843-101A5355542E}" destId="{BFD62CE4-914F-4875-9DBD-74878EEF6DC1}" srcOrd="4" destOrd="0" presId="urn:microsoft.com/office/officeart/2008/layout/LinedList"/>
    <dgm:cxn modelId="{68F7B0E6-AF20-4733-8EFF-1C2254690745}" type="presParOf" srcId="{33003324-3EAB-44E4-8843-101A5355542E}" destId="{628AB1C7-962E-44B2-8323-813D26857FDC}" srcOrd="5" destOrd="0" presId="urn:microsoft.com/office/officeart/2008/layout/LinedList"/>
    <dgm:cxn modelId="{EA0AB937-F460-4AF4-B751-AFA6F851FCFA}" type="presParOf" srcId="{628AB1C7-962E-44B2-8323-813D26857FDC}" destId="{19CE83D1-5445-4867-8CAE-160CC70A57E9}" srcOrd="0" destOrd="0" presId="urn:microsoft.com/office/officeart/2008/layout/LinedList"/>
    <dgm:cxn modelId="{8FC336E8-1FFC-42A1-9A18-4868EC186F43}" type="presParOf" srcId="{628AB1C7-962E-44B2-8323-813D26857FDC}" destId="{95E96DCA-765B-4D10-AEBB-428BAA98FCE3}" srcOrd="1" destOrd="0" presId="urn:microsoft.com/office/officeart/2008/layout/LinedList"/>
    <dgm:cxn modelId="{612E6BF5-02E1-403D-ABB2-AB65F9898369}" type="presParOf" srcId="{33003324-3EAB-44E4-8843-101A5355542E}" destId="{0F886094-13BB-4634-A447-78F44477C810}" srcOrd="6" destOrd="0" presId="urn:microsoft.com/office/officeart/2008/layout/LinedList"/>
    <dgm:cxn modelId="{0B7BF49C-2A01-4578-B63F-235066969991}" type="presParOf" srcId="{33003324-3EAB-44E4-8843-101A5355542E}" destId="{16E72B89-366B-4F57-B883-226E51608E10}" srcOrd="7" destOrd="0" presId="urn:microsoft.com/office/officeart/2008/layout/LinedList"/>
    <dgm:cxn modelId="{ABCC9E92-A5F2-4897-A4A1-D2DEC2BEA5A4}" type="presParOf" srcId="{16E72B89-366B-4F57-B883-226E51608E10}" destId="{DD12FEE1-AF4C-44DB-A820-F3604B4426FF}" srcOrd="0" destOrd="0" presId="urn:microsoft.com/office/officeart/2008/layout/LinedList"/>
    <dgm:cxn modelId="{3137F653-8FEC-48C1-A1B5-CEF10F4A5E7D}" type="presParOf" srcId="{16E72B89-366B-4F57-B883-226E51608E10}" destId="{E0E3B33E-DD4B-49A2-947E-F3842977E82F}" srcOrd="1" destOrd="0" presId="urn:microsoft.com/office/officeart/2008/layout/LinedList"/>
    <dgm:cxn modelId="{66B39A9E-578D-42FB-811E-AEB0C739ED47}" type="presParOf" srcId="{33003324-3EAB-44E4-8843-101A5355542E}" destId="{785E039A-C292-4573-A476-B762BC5DE932}" srcOrd="8" destOrd="0" presId="urn:microsoft.com/office/officeart/2008/layout/LinedList"/>
    <dgm:cxn modelId="{6F050895-3718-4603-A5F6-69C58EC8C9C1}" type="presParOf" srcId="{33003324-3EAB-44E4-8843-101A5355542E}" destId="{AB0F38F0-7CC6-46C9-8475-BA27216C2452}" srcOrd="9" destOrd="0" presId="urn:microsoft.com/office/officeart/2008/layout/LinedList"/>
    <dgm:cxn modelId="{E15F713D-F161-44A5-A6F4-42063212F3B1}" type="presParOf" srcId="{AB0F38F0-7CC6-46C9-8475-BA27216C2452}" destId="{95C4BD5D-E343-430C-A368-AB34366D58E9}" srcOrd="0" destOrd="0" presId="urn:microsoft.com/office/officeart/2008/layout/LinedList"/>
    <dgm:cxn modelId="{77A9B885-115E-46D9-802A-2B05D4940186}" type="presParOf" srcId="{AB0F38F0-7CC6-46C9-8475-BA27216C2452}" destId="{870378F8-1513-4C44-85F8-E908A99D74C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99FDF6-6846-455E-B76F-B7EDDC7EAB0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75FFDFD-D907-49C1-BA2E-3E4C3ECBA8B9}">
      <dgm:prSet/>
      <dgm:spPr/>
      <dgm:t>
        <a:bodyPr/>
        <a:lstStyle/>
        <a:p>
          <a:r>
            <a:rPr lang="nl-NL" baseline="0" dirty="0"/>
            <a:t>Aan het eind van de les kan je benoemen wat eerste- en tweedelijnszorg is.</a:t>
          </a:r>
          <a:endParaRPr lang="en-US" dirty="0"/>
        </a:p>
      </dgm:t>
    </dgm:pt>
    <dgm:pt modelId="{7EFEE130-B78A-4339-A54E-D3BC78D3A868}" type="parTrans" cxnId="{2EC701D9-7B82-4D17-9162-88B683EEBC91}">
      <dgm:prSet/>
      <dgm:spPr/>
      <dgm:t>
        <a:bodyPr/>
        <a:lstStyle/>
        <a:p>
          <a:endParaRPr lang="en-US"/>
        </a:p>
      </dgm:t>
    </dgm:pt>
    <dgm:pt modelId="{51178D1F-079C-49FF-8C03-D6BBF2813B2F}" type="sibTrans" cxnId="{2EC701D9-7B82-4D17-9162-88B683EEBC91}">
      <dgm:prSet/>
      <dgm:spPr/>
      <dgm:t>
        <a:bodyPr/>
        <a:lstStyle/>
        <a:p>
          <a:endParaRPr lang="en-US"/>
        </a:p>
      </dgm:t>
    </dgm:pt>
    <dgm:pt modelId="{52D6F069-094B-48E2-9D9F-C1AAB4F06216}">
      <dgm:prSet/>
      <dgm:spPr/>
      <dgm:t>
        <a:bodyPr/>
        <a:lstStyle/>
        <a:p>
          <a:r>
            <a:rPr lang="nl-NL" baseline="0" dirty="0"/>
            <a:t>Aan het eind van de les kan je benoemen welke taken er bij de eerste- en tweedelijnszorg horen.</a:t>
          </a:r>
          <a:endParaRPr lang="en-US" dirty="0"/>
        </a:p>
      </dgm:t>
    </dgm:pt>
    <dgm:pt modelId="{FF758C72-F9B5-40EF-8BBE-A655408766BB}" type="parTrans" cxnId="{5075F37A-24EC-4977-8DA3-B070E85DC52E}">
      <dgm:prSet/>
      <dgm:spPr/>
      <dgm:t>
        <a:bodyPr/>
        <a:lstStyle/>
        <a:p>
          <a:endParaRPr lang="en-US"/>
        </a:p>
      </dgm:t>
    </dgm:pt>
    <dgm:pt modelId="{C8DA1C80-00D9-41F9-8D66-08E467A160EC}" type="sibTrans" cxnId="{5075F37A-24EC-4977-8DA3-B070E85DC52E}">
      <dgm:prSet/>
      <dgm:spPr/>
      <dgm:t>
        <a:bodyPr/>
        <a:lstStyle/>
        <a:p>
          <a:endParaRPr lang="en-US"/>
        </a:p>
      </dgm:t>
    </dgm:pt>
    <dgm:pt modelId="{08D1CC41-FDD8-4446-BCAF-46BC87C53A7F}" type="pres">
      <dgm:prSet presAssocID="{0299FDF6-6846-455E-B76F-B7EDDC7EAB0E}" presName="linear" presStyleCnt="0">
        <dgm:presLayoutVars>
          <dgm:animLvl val="lvl"/>
          <dgm:resizeHandles val="exact"/>
        </dgm:presLayoutVars>
      </dgm:prSet>
      <dgm:spPr/>
    </dgm:pt>
    <dgm:pt modelId="{E39B013B-E551-49A2-848C-250CA4DF33A3}" type="pres">
      <dgm:prSet presAssocID="{C75FFDFD-D907-49C1-BA2E-3E4C3ECBA8B9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AB822FF-4F75-4909-B18A-6C24A4CE8D71}" type="pres">
      <dgm:prSet presAssocID="{51178D1F-079C-49FF-8C03-D6BBF2813B2F}" presName="spacer" presStyleCnt="0"/>
      <dgm:spPr/>
    </dgm:pt>
    <dgm:pt modelId="{3515B52B-1745-4163-9D84-F9F228D1ACC8}" type="pres">
      <dgm:prSet presAssocID="{52D6F069-094B-48E2-9D9F-C1AAB4F0621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075F37A-24EC-4977-8DA3-B070E85DC52E}" srcId="{0299FDF6-6846-455E-B76F-B7EDDC7EAB0E}" destId="{52D6F069-094B-48E2-9D9F-C1AAB4F06216}" srcOrd="1" destOrd="0" parTransId="{FF758C72-F9B5-40EF-8BBE-A655408766BB}" sibTransId="{C8DA1C80-00D9-41F9-8D66-08E467A160EC}"/>
    <dgm:cxn modelId="{63FB19A7-B982-4460-BDAB-C0C245698782}" type="presOf" srcId="{52D6F069-094B-48E2-9D9F-C1AAB4F06216}" destId="{3515B52B-1745-4163-9D84-F9F228D1ACC8}" srcOrd="0" destOrd="0" presId="urn:microsoft.com/office/officeart/2005/8/layout/vList2"/>
    <dgm:cxn modelId="{37C42BBB-F14D-4E32-BFBF-72FD02486EC4}" type="presOf" srcId="{0299FDF6-6846-455E-B76F-B7EDDC7EAB0E}" destId="{08D1CC41-FDD8-4446-BCAF-46BC87C53A7F}" srcOrd="0" destOrd="0" presId="urn:microsoft.com/office/officeart/2005/8/layout/vList2"/>
    <dgm:cxn modelId="{2EC701D9-7B82-4D17-9162-88B683EEBC91}" srcId="{0299FDF6-6846-455E-B76F-B7EDDC7EAB0E}" destId="{C75FFDFD-D907-49C1-BA2E-3E4C3ECBA8B9}" srcOrd="0" destOrd="0" parTransId="{7EFEE130-B78A-4339-A54E-D3BC78D3A868}" sibTransId="{51178D1F-079C-49FF-8C03-D6BBF2813B2F}"/>
    <dgm:cxn modelId="{D4EB4FE9-563C-4EF6-AC4E-B9B04F8D739E}" type="presOf" srcId="{C75FFDFD-D907-49C1-BA2E-3E4C3ECBA8B9}" destId="{E39B013B-E551-49A2-848C-250CA4DF33A3}" srcOrd="0" destOrd="0" presId="urn:microsoft.com/office/officeart/2005/8/layout/vList2"/>
    <dgm:cxn modelId="{D40D0FC2-C363-4602-AC3F-C73D19C0787B}" type="presParOf" srcId="{08D1CC41-FDD8-4446-BCAF-46BC87C53A7F}" destId="{E39B013B-E551-49A2-848C-250CA4DF33A3}" srcOrd="0" destOrd="0" presId="urn:microsoft.com/office/officeart/2005/8/layout/vList2"/>
    <dgm:cxn modelId="{683040D5-A0B0-4D12-8597-34B2C0034F0D}" type="presParOf" srcId="{08D1CC41-FDD8-4446-BCAF-46BC87C53A7F}" destId="{1AB822FF-4F75-4909-B18A-6C24A4CE8D71}" srcOrd="1" destOrd="0" presId="urn:microsoft.com/office/officeart/2005/8/layout/vList2"/>
    <dgm:cxn modelId="{D85499F0-7078-486D-8D4E-C135583C9D13}" type="presParOf" srcId="{08D1CC41-FDD8-4446-BCAF-46BC87C53A7F}" destId="{3515B52B-1745-4163-9D84-F9F228D1ACC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F5394-A94F-4249-8A43-8D6402DB9ED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F2A059-F38E-4146-8E44-EE54FD8AFC83}">
      <dgm:prSet/>
      <dgm:spPr/>
      <dgm:t>
        <a:bodyPr/>
        <a:lstStyle/>
        <a:p>
          <a:r>
            <a:rPr lang="nl-NL" dirty="0"/>
            <a:t>Mevrouw Pieterse heeft last van haar tanden en moet hiervoor op controle bij de tandarts. </a:t>
          </a:r>
          <a:endParaRPr lang="en-US" dirty="0"/>
        </a:p>
      </dgm:t>
    </dgm:pt>
    <dgm:pt modelId="{9EBF1C9E-DA41-465E-901E-AE2581D51B34}" type="parTrans" cxnId="{8C731AF6-1EA0-4A7C-9AE0-230E9A4DC2A4}">
      <dgm:prSet/>
      <dgm:spPr/>
      <dgm:t>
        <a:bodyPr/>
        <a:lstStyle/>
        <a:p>
          <a:endParaRPr lang="en-US"/>
        </a:p>
      </dgm:t>
    </dgm:pt>
    <dgm:pt modelId="{AED2285E-47C6-446C-BD44-9E6C2E6D61A1}" type="sibTrans" cxnId="{8C731AF6-1EA0-4A7C-9AE0-230E9A4DC2A4}">
      <dgm:prSet/>
      <dgm:spPr/>
      <dgm:t>
        <a:bodyPr/>
        <a:lstStyle/>
        <a:p>
          <a:endParaRPr lang="en-US"/>
        </a:p>
      </dgm:t>
    </dgm:pt>
    <dgm:pt modelId="{9B35A012-B53D-4A08-96B4-6FA10C8D9E01}">
      <dgm:prSet/>
      <dgm:spPr/>
      <dgm:t>
        <a:bodyPr/>
        <a:lstStyle/>
        <a:p>
          <a:r>
            <a:rPr lang="nl-NL" dirty="0"/>
            <a:t>Meneer Jansen zijn knie is versleten en hiervoor moet hij geopereerd worden door de orthopeed. </a:t>
          </a:r>
          <a:endParaRPr lang="en-US" dirty="0"/>
        </a:p>
      </dgm:t>
    </dgm:pt>
    <dgm:pt modelId="{7521F324-DC45-40A1-BCCC-79E403433E21}" type="parTrans" cxnId="{59E06078-E9E9-4C7C-BA79-C0DCC3CA54F9}">
      <dgm:prSet/>
      <dgm:spPr/>
      <dgm:t>
        <a:bodyPr/>
        <a:lstStyle/>
        <a:p>
          <a:endParaRPr lang="en-US"/>
        </a:p>
      </dgm:t>
    </dgm:pt>
    <dgm:pt modelId="{0784166D-0A76-4D8C-A754-5E346B2142E6}" type="sibTrans" cxnId="{59E06078-E9E9-4C7C-BA79-C0DCC3CA54F9}">
      <dgm:prSet/>
      <dgm:spPr/>
      <dgm:t>
        <a:bodyPr/>
        <a:lstStyle/>
        <a:p>
          <a:endParaRPr lang="en-US"/>
        </a:p>
      </dgm:t>
    </dgm:pt>
    <dgm:pt modelId="{670C5746-79F1-47F1-8510-44376E6C81D0}">
      <dgm:prSet/>
      <dgm:spPr/>
      <dgm:t>
        <a:bodyPr/>
        <a:lstStyle/>
        <a:p>
          <a:r>
            <a:rPr lang="nl-NL" dirty="0"/>
            <a:t>Mevrouw Klaassen is zwanger en de verloskundige maakt zich zorgen. Hierdoor vindt de verloskundige dat mevrouw naar de gynaecoloog moet in het ziekenhuis.  </a:t>
          </a:r>
          <a:endParaRPr lang="en-US" dirty="0"/>
        </a:p>
      </dgm:t>
    </dgm:pt>
    <dgm:pt modelId="{37A7ADE1-6C98-472E-B138-9BED18AFC674}" type="parTrans" cxnId="{ABD27BED-A38E-4489-AD10-7573C2A3464F}">
      <dgm:prSet/>
      <dgm:spPr/>
      <dgm:t>
        <a:bodyPr/>
        <a:lstStyle/>
        <a:p>
          <a:endParaRPr lang="en-US"/>
        </a:p>
      </dgm:t>
    </dgm:pt>
    <dgm:pt modelId="{17D928C6-027B-4DD8-8441-8683ED106EF5}" type="sibTrans" cxnId="{ABD27BED-A38E-4489-AD10-7573C2A3464F}">
      <dgm:prSet/>
      <dgm:spPr/>
      <dgm:t>
        <a:bodyPr/>
        <a:lstStyle/>
        <a:p>
          <a:endParaRPr lang="en-US"/>
        </a:p>
      </dgm:t>
    </dgm:pt>
    <dgm:pt modelId="{31D276B9-FC9D-43A2-A929-7500567E19E6}" type="pres">
      <dgm:prSet presAssocID="{C2EF5394-A94F-4249-8A43-8D6402DB9ED5}" presName="vert0" presStyleCnt="0">
        <dgm:presLayoutVars>
          <dgm:dir/>
          <dgm:animOne val="branch"/>
          <dgm:animLvl val="lvl"/>
        </dgm:presLayoutVars>
      </dgm:prSet>
      <dgm:spPr/>
    </dgm:pt>
    <dgm:pt modelId="{8D9D5FFF-E6FB-4B52-BED2-6A5A73E5A0E4}" type="pres">
      <dgm:prSet presAssocID="{01F2A059-F38E-4146-8E44-EE54FD8AFC83}" presName="thickLine" presStyleLbl="alignNode1" presStyleIdx="0" presStyleCnt="3"/>
      <dgm:spPr/>
    </dgm:pt>
    <dgm:pt modelId="{7E9AB334-632D-4B70-937F-F2E926417D31}" type="pres">
      <dgm:prSet presAssocID="{01F2A059-F38E-4146-8E44-EE54FD8AFC83}" presName="horz1" presStyleCnt="0"/>
      <dgm:spPr/>
    </dgm:pt>
    <dgm:pt modelId="{00F7376C-0EC9-42DA-A08D-8B392036C490}" type="pres">
      <dgm:prSet presAssocID="{01F2A059-F38E-4146-8E44-EE54FD8AFC83}" presName="tx1" presStyleLbl="revTx" presStyleIdx="0" presStyleCnt="3"/>
      <dgm:spPr/>
    </dgm:pt>
    <dgm:pt modelId="{AC3CF627-35DD-4605-B3F7-DA818049298E}" type="pres">
      <dgm:prSet presAssocID="{01F2A059-F38E-4146-8E44-EE54FD8AFC83}" presName="vert1" presStyleCnt="0"/>
      <dgm:spPr/>
    </dgm:pt>
    <dgm:pt modelId="{104259FB-EAE6-4A4C-8CF1-755E93099F9C}" type="pres">
      <dgm:prSet presAssocID="{9B35A012-B53D-4A08-96B4-6FA10C8D9E01}" presName="thickLine" presStyleLbl="alignNode1" presStyleIdx="1" presStyleCnt="3"/>
      <dgm:spPr/>
    </dgm:pt>
    <dgm:pt modelId="{65099F0D-20C8-4B63-AD52-85DBEDCF2779}" type="pres">
      <dgm:prSet presAssocID="{9B35A012-B53D-4A08-96B4-6FA10C8D9E01}" presName="horz1" presStyleCnt="0"/>
      <dgm:spPr/>
    </dgm:pt>
    <dgm:pt modelId="{051ACCAB-0275-4A81-9BEA-591949ED184F}" type="pres">
      <dgm:prSet presAssocID="{9B35A012-B53D-4A08-96B4-6FA10C8D9E01}" presName="tx1" presStyleLbl="revTx" presStyleIdx="1" presStyleCnt="3"/>
      <dgm:spPr/>
    </dgm:pt>
    <dgm:pt modelId="{B430CF67-8C06-45C6-A49B-FE5911AB2408}" type="pres">
      <dgm:prSet presAssocID="{9B35A012-B53D-4A08-96B4-6FA10C8D9E01}" presName="vert1" presStyleCnt="0"/>
      <dgm:spPr/>
    </dgm:pt>
    <dgm:pt modelId="{CD7C42E6-6B4C-40E7-B9DF-B2E697F93FCF}" type="pres">
      <dgm:prSet presAssocID="{670C5746-79F1-47F1-8510-44376E6C81D0}" presName="thickLine" presStyleLbl="alignNode1" presStyleIdx="2" presStyleCnt="3"/>
      <dgm:spPr/>
    </dgm:pt>
    <dgm:pt modelId="{E7A6417B-27C4-4E28-868A-4D7D1B0EB5FD}" type="pres">
      <dgm:prSet presAssocID="{670C5746-79F1-47F1-8510-44376E6C81D0}" presName="horz1" presStyleCnt="0"/>
      <dgm:spPr/>
    </dgm:pt>
    <dgm:pt modelId="{F05E2E9E-F20E-4127-AAF3-4BC1F1798A3C}" type="pres">
      <dgm:prSet presAssocID="{670C5746-79F1-47F1-8510-44376E6C81D0}" presName="tx1" presStyleLbl="revTx" presStyleIdx="2" presStyleCnt="3"/>
      <dgm:spPr/>
    </dgm:pt>
    <dgm:pt modelId="{C1F8CCD6-E81D-4481-8393-7F36CDC2D706}" type="pres">
      <dgm:prSet presAssocID="{670C5746-79F1-47F1-8510-44376E6C81D0}" presName="vert1" presStyleCnt="0"/>
      <dgm:spPr/>
    </dgm:pt>
  </dgm:ptLst>
  <dgm:cxnLst>
    <dgm:cxn modelId="{4F861A65-0E51-463F-BCE2-3702D6335C56}" type="presOf" srcId="{01F2A059-F38E-4146-8E44-EE54FD8AFC83}" destId="{00F7376C-0EC9-42DA-A08D-8B392036C490}" srcOrd="0" destOrd="0" presId="urn:microsoft.com/office/officeart/2008/layout/LinedList"/>
    <dgm:cxn modelId="{A362296A-EDA5-4F6E-9FF8-ECA5EFF410CC}" type="presOf" srcId="{670C5746-79F1-47F1-8510-44376E6C81D0}" destId="{F05E2E9E-F20E-4127-AAF3-4BC1F1798A3C}" srcOrd="0" destOrd="0" presId="urn:microsoft.com/office/officeart/2008/layout/LinedList"/>
    <dgm:cxn modelId="{59E06078-E9E9-4C7C-BA79-C0DCC3CA54F9}" srcId="{C2EF5394-A94F-4249-8A43-8D6402DB9ED5}" destId="{9B35A012-B53D-4A08-96B4-6FA10C8D9E01}" srcOrd="1" destOrd="0" parTransId="{7521F324-DC45-40A1-BCCC-79E403433E21}" sibTransId="{0784166D-0A76-4D8C-A754-5E346B2142E6}"/>
    <dgm:cxn modelId="{705D30C4-B7B1-4EE1-B44B-5487B931AF04}" type="presOf" srcId="{C2EF5394-A94F-4249-8A43-8D6402DB9ED5}" destId="{31D276B9-FC9D-43A2-A929-7500567E19E6}" srcOrd="0" destOrd="0" presId="urn:microsoft.com/office/officeart/2008/layout/LinedList"/>
    <dgm:cxn modelId="{ABD27BED-A38E-4489-AD10-7573C2A3464F}" srcId="{C2EF5394-A94F-4249-8A43-8D6402DB9ED5}" destId="{670C5746-79F1-47F1-8510-44376E6C81D0}" srcOrd="2" destOrd="0" parTransId="{37A7ADE1-6C98-472E-B138-9BED18AFC674}" sibTransId="{17D928C6-027B-4DD8-8441-8683ED106EF5}"/>
    <dgm:cxn modelId="{D2BE15F4-DE78-4AEE-875F-D2511065EA70}" type="presOf" srcId="{9B35A012-B53D-4A08-96B4-6FA10C8D9E01}" destId="{051ACCAB-0275-4A81-9BEA-591949ED184F}" srcOrd="0" destOrd="0" presId="urn:microsoft.com/office/officeart/2008/layout/LinedList"/>
    <dgm:cxn modelId="{8C731AF6-1EA0-4A7C-9AE0-230E9A4DC2A4}" srcId="{C2EF5394-A94F-4249-8A43-8D6402DB9ED5}" destId="{01F2A059-F38E-4146-8E44-EE54FD8AFC83}" srcOrd="0" destOrd="0" parTransId="{9EBF1C9E-DA41-465E-901E-AE2581D51B34}" sibTransId="{AED2285E-47C6-446C-BD44-9E6C2E6D61A1}"/>
    <dgm:cxn modelId="{37AE61B4-51B5-4B54-B3A1-DCC9C22B8B60}" type="presParOf" srcId="{31D276B9-FC9D-43A2-A929-7500567E19E6}" destId="{8D9D5FFF-E6FB-4B52-BED2-6A5A73E5A0E4}" srcOrd="0" destOrd="0" presId="urn:microsoft.com/office/officeart/2008/layout/LinedList"/>
    <dgm:cxn modelId="{04FA51EC-159E-43AE-B15C-FF3EF736F24E}" type="presParOf" srcId="{31D276B9-FC9D-43A2-A929-7500567E19E6}" destId="{7E9AB334-632D-4B70-937F-F2E926417D31}" srcOrd="1" destOrd="0" presId="urn:microsoft.com/office/officeart/2008/layout/LinedList"/>
    <dgm:cxn modelId="{37A78812-F8DA-45AD-83C3-E4A130729A33}" type="presParOf" srcId="{7E9AB334-632D-4B70-937F-F2E926417D31}" destId="{00F7376C-0EC9-42DA-A08D-8B392036C490}" srcOrd="0" destOrd="0" presId="urn:microsoft.com/office/officeart/2008/layout/LinedList"/>
    <dgm:cxn modelId="{EECB6592-445D-43FE-B346-5190BE09193C}" type="presParOf" srcId="{7E9AB334-632D-4B70-937F-F2E926417D31}" destId="{AC3CF627-35DD-4605-B3F7-DA818049298E}" srcOrd="1" destOrd="0" presId="urn:microsoft.com/office/officeart/2008/layout/LinedList"/>
    <dgm:cxn modelId="{F26289EC-B923-4097-AC38-8F1F888FB4C3}" type="presParOf" srcId="{31D276B9-FC9D-43A2-A929-7500567E19E6}" destId="{104259FB-EAE6-4A4C-8CF1-755E93099F9C}" srcOrd="2" destOrd="0" presId="urn:microsoft.com/office/officeart/2008/layout/LinedList"/>
    <dgm:cxn modelId="{1C01C4FD-6309-4026-95F1-0C5EA04A6991}" type="presParOf" srcId="{31D276B9-FC9D-43A2-A929-7500567E19E6}" destId="{65099F0D-20C8-4B63-AD52-85DBEDCF2779}" srcOrd="3" destOrd="0" presId="urn:microsoft.com/office/officeart/2008/layout/LinedList"/>
    <dgm:cxn modelId="{374FB9AB-3EAE-4AB0-8F7A-A47E2F469626}" type="presParOf" srcId="{65099F0D-20C8-4B63-AD52-85DBEDCF2779}" destId="{051ACCAB-0275-4A81-9BEA-591949ED184F}" srcOrd="0" destOrd="0" presId="urn:microsoft.com/office/officeart/2008/layout/LinedList"/>
    <dgm:cxn modelId="{E0848488-EF54-4620-AB07-3C2C53FE856C}" type="presParOf" srcId="{65099F0D-20C8-4B63-AD52-85DBEDCF2779}" destId="{B430CF67-8C06-45C6-A49B-FE5911AB2408}" srcOrd="1" destOrd="0" presId="urn:microsoft.com/office/officeart/2008/layout/LinedList"/>
    <dgm:cxn modelId="{F4CA5EE8-8D03-448A-8592-07BDC096D289}" type="presParOf" srcId="{31D276B9-FC9D-43A2-A929-7500567E19E6}" destId="{CD7C42E6-6B4C-40E7-B9DF-B2E697F93FCF}" srcOrd="4" destOrd="0" presId="urn:microsoft.com/office/officeart/2008/layout/LinedList"/>
    <dgm:cxn modelId="{95D80E93-8055-4365-BFBC-57D865E8E267}" type="presParOf" srcId="{31D276B9-FC9D-43A2-A929-7500567E19E6}" destId="{E7A6417B-27C4-4E28-868A-4D7D1B0EB5FD}" srcOrd="5" destOrd="0" presId="urn:microsoft.com/office/officeart/2008/layout/LinedList"/>
    <dgm:cxn modelId="{A288FE45-BDDD-4FA5-9008-C4C5C85F2B72}" type="presParOf" srcId="{E7A6417B-27C4-4E28-868A-4D7D1B0EB5FD}" destId="{F05E2E9E-F20E-4127-AAF3-4BC1F1798A3C}" srcOrd="0" destOrd="0" presId="urn:microsoft.com/office/officeart/2008/layout/LinedList"/>
    <dgm:cxn modelId="{BE7610FE-862E-424B-B07D-402A149A1577}" type="presParOf" srcId="{E7A6417B-27C4-4E28-868A-4D7D1B0EB5FD}" destId="{C1F8CCD6-E81D-4481-8393-7F36CDC2D70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8EB336-6AC6-4BCE-9754-F7B5159B076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C42C375-9B07-42E6-9974-C4B83503FFB5}">
      <dgm:prSet/>
      <dgm:spPr/>
      <dgm:t>
        <a:bodyPr/>
        <a:lstStyle/>
        <a:p>
          <a:r>
            <a:rPr lang="nl-NL"/>
            <a:t>Aan het eind van de les kan je benoemen wat eerste- en tweedelijnszorg is.</a:t>
          </a:r>
          <a:endParaRPr lang="en-US"/>
        </a:p>
      </dgm:t>
    </dgm:pt>
    <dgm:pt modelId="{16EA0725-25D6-4F2F-94AA-2456DEAABB41}" type="parTrans" cxnId="{F9F32FBC-365F-4EC7-9B7F-5C6D96E466A9}">
      <dgm:prSet/>
      <dgm:spPr/>
      <dgm:t>
        <a:bodyPr/>
        <a:lstStyle/>
        <a:p>
          <a:endParaRPr lang="en-US"/>
        </a:p>
      </dgm:t>
    </dgm:pt>
    <dgm:pt modelId="{EDB025CB-0154-4729-AEED-E885F040CC81}" type="sibTrans" cxnId="{F9F32FBC-365F-4EC7-9B7F-5C6D96E466A9}">
      <dgm:prSet/>
      <dgm:spPr/>
      <dgm:t>
        <a:bodyPr/>
        <a:lstStyle/>
        <a:p>
          <a:endParaRPr lang="en-US"/>
        </a:p>
      </dgm:t>
    </dgm:pt>
    <dgm:pt modelId="{D88E3AF9-8F8A-4C7A-A70C-ADEEDF59F94D}">
      <dgm:prSet/>
      <dgm:spPr/>
      <dgm:t>
        <a:bodyPr/>
        <a:lstStyle/>
        <a:p>
          <a:r>
            <a:rPr lang="nl-NL"/>
            <a:t>Aan het eind van de les kan je benoemen welke taken er bij de eerste- en tweedelijnszorg horen.</a:t>
          </a:r>
          <a:endParaRPr lang="en-US"/>
        </a:p>
      </dgm:t>
    </dgm:pt>
    <dgm:pt modelId="{D046B746-BE10-42BE-A5A0-9D5D26322FF2}" type="parTrans" cxnId="{6ABD9F82-67F1-4A8D-ACE0-E8596565067A}">
      <dgm:prSet/>
      <dgm:spPr/>
      <dgm:t>
        <a:bodyPr/>
        <a:lstStyle/>
        <a:p>
          <a:endParaRPr lang="en-US"/>
        </a:p>
      </dgm:t>
    </dgm:pt>
    <dgm:pt modelId="{6A55D16B-4957-45E3-A49E-75E4124CC689}" type="sibTrans" cxnId="{6ABD9F82-67F1-4A8D-ACE0-E8596565067A}">
      <dgm:prSet/>
      <dgm:spPr/>
      <dgm:t>
        <a:bodyPr/>
        <a:lstStyle/>
        <a:p>
          <a:endParaRPr lang="en-US"/>
        </a:p>
      </dgm:t>
    </dgm:pt>
    <dgm:pt modelId="{3182E351-ED03-4CA0-AF13-0168A2EAF450}" type="pres">
      <dgm:prSet presAssocID="{658EB336-6AC6-4BCE-9754-F7B5159B0769}" presName="linear" presStyleCnt="0">
        <dgm:presLayoutVars>
          <dgm:animLvl val="lvl"/>
          <dgm:resizeHandles val="exact"/>
        </dgm:presLayoutVars>
      </dgm:prSet>
      <dgm:spPr/>
    </dgm:pt>
    <dgm:pt modelId="{1AD579C8-26D2-407D-AA3D-134FFAD7C3F0}" type="pres">
      <dgm:prSet presAssocID="{3C42C375-9B07-42E6-9974-C4B83503FFB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9B94D5D-E469-4C00-BCC9-2B611EC9B349}" type="pres">
      <dgm:prSet presAssocID="{EDB025CB-0154-4729-AEED-E885F040CC81}" presName="spacer" presStyleCnt="0"/>
      <dgm:spPr/>
    </dgm:pt>
    <dgm:pt modelId="{FDBBD59F-7474-4F4C-8CA4-C19F01A6B227}" type="pres">
      <dgm:prSet presAssocID="{D88E3AF9-8F8A-4C7A-A70C-ADEEDF59F94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4460232-CE3E-425E-96A0-212399DC1A07}" type="presOf" srcId="{658EB336-6AC6-4BCE-9754-F7B5159B0769}" destId="{3182E351-ED03-4CA0-AF13-0168A2EAF450}" srcOrd="0" destOrd="0" presId="urn:microsoft.com/office/officeart/2005/8/layout/vList2"/>
    <dgm:cxn modelId="{6ABD9F82-67F1-4A8D-ACE0-E8596565067A}" srcId="{658EB336-6AC6-4BCE-9754-F7B5159B0769}" destId="{D88E3AF9-8F8A-4C7A-A70C-ADEEDF59F94D}" srcOrd="1" destOrd="0" parTransId="{D046B746-BE10-42BE-A5A0-9D5D26322FF2}" sibTransId="{6A55D16B-4957-45E3-A49E-75E4124CC689}"/>
    <dgm:cxn modelId="{F9F32FBC-365F-4EC7-9B7F-5C6D96E466A9}" srcId="{658EB336-6AC6-4BCE-9754-F7B5159B0769}" destId="{3C42C375-9B07-42E6-9974-C4B83503FFB5}" srcOrd="0" destOrd="0" parTransId="{16EA0725-25D6-4F2F-94AA-2456DEAABB41}" sibTransId="{EDB025CB-0154-4729-AEED-E885F040CC81}"/>
    <dgm:cxn modelId="{202D4DD0-248C-4C7A-9E0D-99648ED49765}" type="presOf" srcId="{3C42C375-9B07-42E6-9974-C4B83503FFB5}" destId="{1AD579C8-26D2-407D-AA3D-134FFAD7C3F0}" srcOrd="0" destOrd="0" presId="urn:microsoft.com/office/officeart/2005/8/layout/vList2"/>
    <dgm:cxn modelId="{FEAB28DC-B7A0-4266-975A-8968DF1D2D73}" type="presOf" srcId="{D88E3AF9-8F8A-4C7A-A70C-ADEEDF59F94D}" destId="{FDBBD59F-7474-4F4C-8CA4-C19F01A6B227}" srcOrd="0" destOrd="0" presId="urn:microsoft.com/office/officeart/2005/8/layout/vList2"/>
    <dgm:cxn modelId="{843203A3-C965-41BA-BA1D-E50A8FA11DAC}" type="presParOf" srcId="{3182E351-ED03-4CA0-AF13-0168A2EAF450}" destId="{1AD579C8-26D2-407D-AA3D-134FFAD7C3F0}" srcOrd="0" destOrd="0" presId="urn:microsoft.com/office/officeart/2005/8/layout/vList2"/>
    <dgm:cxn modelId="{C0EC86DC-A210-4507-9ACE-4A943E6BC327}" type="presParOf" srcId="{3182E351-ED03-4CA0-AF13-0168A2EAF450}" destId="{89B94D5D-E469-4C00-BCC9-2B611EC9B349}" srcOrd="1" destOrd="0" presId="urn:microsoft.com/office/officeart/2005/8/layout/vList2"/>
    <dgm:cxn modelId="{B329EA26-9DF2-4EE2-BE08-FFEC8BE3FFB0}" type="presParOf" srcId="{3182E351-ED03-4CA0-AF13-0168A2EAF450}" destId="{FDBBD59F-7474-4F4C-8CA4-C19F01A6B2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3C888A-1793-4210-88CD-C01D7565EDCB}">
      <dsp:nvSpPr>
        <dsp:cNvPr id="0" name=""/>
        <dsp:cNvSpPr/>
      </dsp:nvSpPr>
      <dsp:spPr>
        <a:xfrm>
          <a:off x="0" y="660"/>
          <a:ext cx="599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CECE58-D35D-4C0D-A628-836046B1A243}">
      <dsp:nvSpPr>
        <dsp:cNvPr id="0" name=""/>
        <dsp:cNvSpPr/>
      </dsp:nvSpPr>
      <dsp:spPr>
        <a:xfrm>
          <a:off x="0" y="660"/>
          <a:ext cx="5994400" cy="108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Leerdoelen</a:t>
          </a:r>
          <a:endParaRPr lang="en-US" sz="3100" kern="1200"/>
        </a:p>
      </dsp:txBody>
      <dsp:txXfrm>
        <a:off x="0" y="660"/>
        <a:ext cx="5994400" cy="1081620"/>
      </dsp:txXfrm>
    </dsp:sp>
    <dsp:sp modelId="{FE32286E-8672-4341-B629-704D28122F94}">
      <dsp:nvSpPr>
        <dsp:cNvPr id="0" name=""/>
        <dsp:cNvSpPr/>
      </dsp:nvSpPr>
      <dsp:spPr>
        <a:xfrm>
          <a:off x="0" y="1082280"/>
          <a:ext cx="599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105575-0DAB-42AA-8945-D7A4B4337847}">
      <dsp:nvSpPr>
        <dsp:cNvPr id="0" name=""/>
        <dsp:cNvSpPr/>
      </dsp:nvSpPr>
      <dsp:spPr>
        <a:xfrm>
          <a:off x="0" y="1082280"/>
          <a:ext cx="5994400" cy="108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Wat is eerstelijnszorg?</a:t>
          </a:r>
          <a:endParaRPr lang="en-US" sz="3100" kern="1200"/>
        </a:p>
      </dsp:txBody>
      <dsp:txXfrm>
        <a:off x="0" y="1082280"/>
        <a:ext cx="5994400" cy="1081620"/>
      </dsp:txXfrm>
    </dsp:sp>
    <dsp:sp modelId="{BFD62CE4-914F-4875-9DBD-74878EEF6DC1}">
      <dsp:nvSpPr>
        <dsp:cNvPr id="0" name=""/>
        <dsp:cNvSpPr/>
      </dsp:nvSpPr>
      <dsp:spPr>
        <a:xfrm>
          <a:off x="0" y="2163900"/>
          <a:ext cx="599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E83D1-5445-4867-8CAE-160CC70A57E9}">
      <dsp:nvSpPr>
        <dsp:cNvPr id="0" name=""/>
        <dsp:cNvSpPr/>
      </dsp:nvSpPr>
      <dsp:spPr>
        <a:xfrm>
          <a:off x="0" y="2163900"/>
          <a:ext cx="5994400" cy="108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Wat is tweedelijnszorg?</a:t>
          </a:r>
          <a:endParaRPr lang="en-US" sz="3100" kern="1200"/>
        </a:p>
      </dsp:txBody>
      <dsp:txXfrm>
        <a:off x="0" y="2163900"/>
        <a:ext cx="5994400" cy="1081620"/>
      </dsp:txXfrm>
    </dsp:sp>
    <dsp:sp modelId="{0F886094-13BB-4634-A447-78F44477C810}">
      <dsp:nvSpPr>
        <dsp:cNvPr id="0" name=""/>
        <dsp:cNvSpPr/>
      </dsp:nvSpPr>
      <dsp:spPr>
        <a:xfrm>
          <a:off x="0" y="3245520"/>
          <a:ext cx="599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2FEE1-AF4C-44DB-A820-F3604B4426FF}">
      <dsp:nvSpPr>
        <dsp:cNvPr id="0" name=""/>
        <dsp:cNvSpPr/>
      </dsp:nvSpPr>
      <dsp:spPr>
        <a:xfrm>
          <a:off x="0" y="3245520"/>
          <a:ext cx="5994400" cy="108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Opdracht over eerste- en tweedelijnszorg</a:t>
          </a:r>
          <a:endParaRPr lang="en-US" sz="3100" kern="1200"/>
        </a:p>
      </dsp:txBody>
      <dsp:txXfrm>
        <a:off x="0" y="3245520"/>
        <a:ext cx="5994400" cy="1081620"/>
      </dsp:txXfrm>
    </dsp:sp>
    <dsp:sp modelId="{785E039A-C292-4573-A476-B762BC5DE932}">
      <dsp:nvSpPr>
        <dsp:cNvPr id="0" name=""/>
        <dsp:cNvSpPr/>
      </dsp:nvSpPr>
      <dsp:spPr>
        <a:xfrm>
          <a:off x="0" y="4327140"/>
          <a:ext cx="5994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4BD5D-E343-430C-A368-AB34366D58E9}">
      <dsp:nvSpPr>
        <dsp:cNvPr id="0" name=""/>
        <dsp:cNvSpPr/>
      </dsp:nvSpPr>
      <dsp:spPr>
        <a:xfrm>
          <a:off x="0" y="4327140"/>
          <a:ext cx="5994400" cy="1081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100" kern="1200"/>
            <a:t>Evalueren leerdoelen</a:t>
          </a:r>
          <a:endParaRPr lang="en-US" sz="3100" kern="1200"/>
        </a:p>
      </dsp:txBody>
      <dsp:txXfrm>
        <a:off x="0" y="4327140"/>
        <a:ext cx="5994400" cy="1081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B013B-E551-49A2-848C-250CA4DF33A3}">
      <dsp:nvSpPr>
        <dsp:cNvPr id="0" name=""/>
        <dsp:cNvSpPr/>
      </dsp:nvSpPr>
      <dsp:spPr>
        <a:xfrm>
          <a:off x="0" y="2010"/>
          <a:ext cx="5994400" cy="26465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baseline="0" dirty="0"/>
            <a:t>Aan het eind van de les kan je benoemen wat eerste- en tweedelijnszorg is.</a:t>
          </a:r>
          <a:endParaRPr lang="en-US" sz="3900" kern="1200" dirty="0"/>
        </a:p>
      </dsp:txBody>
      <dsp:txXfrm>
        <a:off x="129193" y="131203"/>
        <a:ext cx="5736014" cy="2388154"/>
      </dsp:txXfrm>
    </dsp:sp>
    <dsp:sp modelId="{3515B52B-1745-4163-9D84-F9F228D1ACC8}">
      <dsp:nvSpPr>
        <dsp:cNvPr id="0" name=""/>
        <dsp:cNvSpPr/>
      </dsp:nvSpPr>
      <dsp:spPr>
        <a:xfrm>
          <a:off x="0" y="2760870"/>
          <a:ext cx="5994400" cy="2646540"/>
        </a:xfrm>
        <a:prstGeom prst="round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 baseline="0" dirty="0"/>
            <a:t>Aan het eind van de les kan je benoemen welke taken er bij de eerste- en tweedelijnszorg horen.</a:t>
          </a:r>
          <a:endParaRPr lang="en-US" sz="3900" kern="1200" dirty="0"/>
        </a:p>
      </dsp:txBody>
      <dsp:txXfrm>
        <a:off x="129193" y="2890063"/>
        <a:ext cx="5736014" cy="23881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9D5FFF-E6FB-4B52-BED2-6A5A73E5A0E4}">
      <dsp:nvSpPr>
        <dsp:cNvPr id="0" name=""/>
        <dsp:cNvSpPr/>
      </dsp:nvSpPr>
      <dsp:spPr>
        <a:xfrm>
          <a:off x="0" y="1754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F7376C-0EC9-42DA-A08D-8B392036C490}">
      <dsp:nvSpPr>
        <dsp:cNvPr id="0" name=""/>
        <dsp:cNvSpPr/>
      </dsp:nvSpPr>
      <dsp:spPr>
        <a:xfrm>
          <a:off x="0" y="1754"/>
          <a:ext cx="10178321" cy="119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Mevrouw Pieterse heeft last van haar tanden en moet hiervoor op controle bij de tandarts. </a:t>
          </a:r>
          <a:endParaRPr lang="en-US" sz="2500" kern="1200" dirty="0"/>
        </a:p>
      </dsp:txBody>
      <dsp:txXfrm>
        <a:off x="0" y="1754"/>
        <a:ext cx="10178321" cy="1196693"/>
      </dsp:txXfrm>
    </dsp:sp>
    <dsp:sp modelId="{104259FB-EAE6-4A4C-8CF1-755E93099F9C}">
      <dsp:nvSpPr>
        <dsp:cNvPr id="0" name=""/>
        <dsp:cNvSpPr/>
      </dsp:nvSpPr>
      <dsp:spPr>
        <a:xfrm>
          <a:off x="0" y="1198448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ACCAB-0275-4A81-9BEA-591949ED184F}">
      <dsp:nvSpPr>
        <dsp:cNvPr id="0" name=""/>
        <dsp:cNvSpPr/>
      </dsp:nvSpPr>
      <dsp:spPr>
        <a:xfrm>
          <a:off x="0" y="1198448"/>
          <a:ext cx="10178321" cy="119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Meneer Jansen zijn knie is versleten en hiervoor moet hij geopereerd worden door de orthopeed. </a:t>
          </a:r>
          <a:endParaRPr lang="en-US" sz="2500" kern="1200" dirty="0"/>
        </a:p>
      </dsp:txBody>
      <dsp:txXfrm>
        <a:off x="0" y="1198448"/>
        <a:ext cx="10178321" cy="1196693"/>
      </dsp:txXfrm>
    </dsp:sp>
    <dsp:sp modelId="{CD7C42E6-6B4C-40E7-B9DF-B2E697F93FCF}">
      <dsp:nvSpPr>
        <dsp:cNvPr id="0" name=""/>
        <dsp:cNvSpPr/>
      </dsp:nvSpPr>
      <dsp:spPr>
        <a:xfrm>
          <a:off x="0" y="2395142"/>
          <a:ext cx="1017832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E2E9E-F20E-4127-AAF3-4BC1F1798A3C}">
      <dsp:nvSpPr>
        <dsp:cNvPr id="0" name=""/>
        <dsp:cNvSpPr/>
      </dsp:nvSpPr>
      <dsp:spPr>
        <a:xfrm>
          <a:off x="0" y="2395142"/>
          <a:ext cx="10178321" cy="1196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Mevrouw Klaassen is zwanger en de verloskundige maakt zich zorgen. Hierdoor vindt de verloskundige dat mevrouw naar de gynaecoloog moet in het ziekenhuis.  </a:t>
          </a:r>
          <a:endParaRPr lang="en-US" sz="2500" kern="1200" dirty="0"/>
        </a:p>
      </dsp:txBody>
      <dsp:txXfrm>
        <a:off x="0" y="2395142"/>
        <a:ext cx="10178321" cy="11966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D579C8-26D2-407D-AA3D-134FFAD7C3F0}">
      <dsp:nvSpPr>
        <dsp:cNvPr id="0" name=""/>
        <dsp:cNvSpPr/>
      </dsp:nvSpPr>
      <dsp:spPr>
        <a:xfrm>
          <a:off x="0" y="17417"/>
          <a:ext cx="6254749" cy="26308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Aan het eind van de les kan je benoemen wat eerste- en tweedelijnszorg is.</a:t>
          </a:r>
          <a:endParaRPr lang="en-US" sz="3900" kern="1200"/>
        </a:p>
      </dsp:txBody>
      <dsp:txXfrm>
        <a:off x="128428" y="145845"/>
        <a:ext cx="5997893" cy="2373998"/>
      </dsp:txXfrm>
    </dsp:sp>
    <dsp:sp modelId="{FDBBD59F-7474-4F4C-8CA4-C19F01A6B227}">
      <dsp:nvSpPr>
        <dsp:cNvPr id="0" name=""/>
        <dsp:cNvSpPr/>
      </dsp:nvSpPr>
      <dsp:spPr>
        <a:xfrm>
          <a:off x="0" y="2760592"/>
          <a:ext cx="6254749" cy="2630854"/>
        </a:xfrm>
        <a:prstGeom prst="roundRect">
          <a:avLst/>
        </a:prstGeom>
        <a:solidFill>
          <a:schemeClr val="accent2">
            <a:hueOff val="6238661"/>
            <a:satOff val="35504"/>
            <a:lumOff val="1098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900" kern="1200"/>
            <a:t>Aan het eind van de les kan je benoemen welke taken er bij de eerste- en tweedelijnszorg horen.</a:t>
          </a:r>
          <a:endParaRPr lang="en-US" sz="3900" kern="1200"/>
        </a:p>
      </dsp:txBody>
      <dsp:txXfrm>
        <a:off x="128428" y="2889020"/>
        <a:ext cx="5997893" cy="2373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 rtl="0"/>
            <a:fld id="{0B944361-3FE4-4C33-B6CC-9B626079CF4E}" type="datetime1">
              <a:rPr lang="nl-NL" smtClean="0"/>
              <a:t>21-6-2021</a:t>
            </a:fld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 rtl="0"/>
            <a:fld id="{97ACF5E7-ACB0-497B-A8C6-F2E617B463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pPr rtl="0"/>
            <a:fld id="{2A0AE1CF-8C05-4DFD-8A52-BD851BD09F66}" type="datetime1">
              <a:rPr lang="nl-NL" smtClean="0"/>
              <a:t>21-6-2021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pPr rtl="0"/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 rtl="0"/>
            <a:r>
              <a:rPr lang="nl"/>
              <a:t>Klik om de tekststijlen van het model te bewerken</a:t>
            </a:r>
            <a:endParaRPr lang="en-US"/>
          </a:p>
          <a:p>
            <a:pPr lvl="1" rtl="0"/>
            <a:r>
              <a:rPr lang="nl"/>
              <a:t>Tweede niveau</a:t>
            </a:r>
          </a:p>
          <a:p>
            <a:pPr lvl="2" rtl="0"/>
            <a:r>
              <a:rPr lang="nl"/>
              <a:t>Derde niveau</a:t>
            </a:r>
          </a:p>
          <a:p>
            <a:pPr lvl="3" rtl="0"/>
            <a:r>
              <a:rPr lang="nl"/>
              <a:t>Vierde niveau</a:t>
            </a:r>
          </a:p>
          <a:p>
            <a:pPr lvl="4" rtl="0"/>
            <a:r>
              <a:rPr lang="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pPr rtl="0"/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pPr rtl="0"/>
            <a:fld id="{37A705E3-E620-489D-9973-6221209A4B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21-6-2021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95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21-6-2021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99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21-6-2021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153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21-6-2021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21-6-2021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4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21-6-2021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36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2A0AE1CF-8C05-4DFD-8A52-BD851BD09F66}" type="datetime1">
              <a:rPr lang="nl-NL" smtClean="0"/>
              <a:t>21-6-2021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7A705E3-E620-489D-9973-6221209A4B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3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E8D7F90-5A64-4FA2-9D5B-A62D94ADDCB6}" type="datetime1">
              <a:rPr lang="nl-NL" smtClean="0"/>
              <a:t>21-6-2021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768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FA81F08-EC64-4121-AF48-9EDCA01DF8AB}" type="datetime1">
              <a:rPr lang="nl-NL" smtClean="0"/>
              <a:t>21-6-2021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0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016570E-3C50-444E-8E64-5327E4F646DB}" type="datetime1">
              <a:rPr lang="nl-NL" smtClean="0"/>
              <a:t>21-6-2021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96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8DAEB1-1903-4E6C-979A-2E37F8642850}" type="datetime1">
              <a:rPr lang="nl-NL" smtClean="0"/>
              <a:t>21-6-2021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11736"/>
      </p:ext>
    </p:extLst>
  </p:cSld>
  <p:clrMapOvr>
    <a:masterClrMapping/>
  </p:clrMapOvr>
  <p:hf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12CFE930-455A-4554-8BAE-E60BA1E3A08E}" type="datetime1">
              <a:rPr lang="nl-NL" smtClean="0"/>
              <a:t>21-6-2021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68131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6AB4578-2772-4D6F-AB69-EBA36BD98E2A}" type="datetime1">
              <a:rPr lang="nl-NL" smtClean="0"/>
              <a:t>21-6-2021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864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0BB7FAD-52F1-403C-A7EF-F72DBED65EB2}" type="datetime1">
              <a:rPr lang="nl-NL" smtClean="0"/>
              <a:t>21-6-2021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766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24FFE0-7434-490F-BFB9-9A01DE45589B}" type="datetime1">
              <a:rPr lang="nl-NL" smtClean="0"/>
              <a:t>21-6-2021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F091C7F-7718-4B53-84BD-A82374B0B289}" type="datetime1">
              <a:rPr lang="nl-NL" smtClean="0"/>
              <a:t>21-6-2021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pPr rtl="0"/>
            <a:fld id="{E584BC79-DC11-4B4D-9F88-DDD3EBEE1A6F}" type="datetime1">
              <a:rPr lang="nl-NL" smtClean="0"/>
              <a:t>21-6-2021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913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pPr rtl="0"/>
            <a:fld id="{25CE456B-66D4-4D88-B86C-4508AD5792B2}" type="datetime1">
              <a:rPr lang="nl-NL" smtClean="0"/>
              <a:t>21-6-2021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pPr algn="l" rtl="0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7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2F8DAEB1-1903-4E6C-979A-2E37F8642850}" type="datetime1">
              <a:rPr lang="nl-NL" smtClean="0"/>
              <a:t>21-6-2021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‹nr.›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454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6">
            <a:extLst>
              <a:ext uri="{FF2B5EF4-FFF2-40B4-BE49-F238E27FC236}">
                <a16:creationId xmlns:a16="http://schemas.microsoft.com/office/drawing/2014/main" id="{BB8C1D0E-0B06-46C9-A8BD-A8E13FF993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D1ADC4A-8537-4084-99C7-F8D378A64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D244E340-0124-4A8D-B3D9-0B42550E66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6" b="19217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B72D289C-3FA2-4E6E-964E-B52C692A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4464" y="0"/>
            <a:ext cx="10777537" cy="6858000"/>
          </a:xfrm>
          <a:custGeom>
            <a:avLst/>
            <a:gdLst>
              <a:gd name="connsiteX0" fmla="*/ 0 w 10777537"/>
              <a:gd name="connsiteY0" fmla="*/ 0 h 6858000"/>
              <a:gd name="connsiteX1" fmla="*/ 10777537 w 10777537"/>
              <a:gd name="connsiteY1" fmla="*/ 0 h 6858000"/>
              <a:gd name="connsiteX2" fmla="*/ 10777537 w 10777537"/>
              <a:gd name="connsiteY2" fmla="*/ 6858000 h 6858000"/>
              <a:gd name="connsiteX3" fmla="*/ 0 w 10777537"/>
              <a:gd name="connsiteY3" fmla="*/ 6858000 h 6858000"/>
              <a:gd name="connsiteX4" fmla="*/ 23812 w 10777537"/>
              <a:gd name="connsiteY4" fmla="*/ 6769100 h 6858000"/>
              <a:gd name="connsiteX5" fmla="*/ 47625 w 10777537"/>
              <a:gd name="connsiteY5" fmla="*/ 6681788 h 6858000"/>
              <a:gd name="connsiteX6" fmla="*/ 74612 w 10777537"/>
              <a:gd name="connsiteY6" fmla="*/ 6596063 h 6858000"/>
              <a:gd name="connsiteX7" fmla="*/ 104775 w 10777537"/>
              <a:gd name="connsiteY7" fmla="*/ 6513513 h 6858000"/>
              <a:gd name="connsiteX8" fmla="*/ 141287 w 10777537"/>
              <a:gd name="connsiteY8" fmla="*/ 6435725 h 6858000"/>
              <a:gd name="connsiteX9" fmla="*/ 184150 w 10777537"/>
              <a:gd name="connsiteY9" fmla="*/ 6362700 h 6858000"/>
              <a:gd name="connsiteX10" fmla="*/ 230188 w 10777537"/>
              <a:gd name="connsiteY10" fmla="*/ 6300788 h 6858000"/>
              <a:gd name="connsiteX11" fmla="*/ 282575 w 10777537"/>
              <a:gd name="connsiteY11" fmla="*/ 6243638 h 6858000"/>
              <a:gd name="connsiteX12" fmla="*/ 339725 w 10777537"/>
              <a:gd name="connsiteY12" fmla="*/ 6188075 h 6858000"/>
              <a:gd name="connsiteX13" fmla="*/ 403225 w 10777537"/>
              <a:gd name="connsiteY13" fmla="*/ 6134100 h 6858000"/>
              <a:gd name="connsiteX14" fmla="*/ 466725 w 10777537"/>
              <a:gd name="connsiteY14" fmla="*/ 6084888 h 6858000"/>
              <a:gd name="connsiteX15" fmla="*/ 533400 w 10777537"/>
              <a:gd name="connsiteY15" fmla="*/ 6032500 h 6858000"/>
              <a:gd name="connsiteX16" fmla="*/ 601663 w 10777537"/>
              <a:gd name="connsiteY16" fmla="*/ 5983288 h 6858000"/>
              <a:gd name="connsiteX17" fmla="*/ 666750 w 10777537"/>
              <a:gd name="connsiteY17" fmla="*/ 5930900 h 6858000"/>
              <a:gd name="connsiteX18" fmla="*/ 731838 w 10777537"/>
              <a:gd name="connsiteY18" fmla="*/ 5878513 h 6858000"/>
              <a:gd name="connsiteX19" fmla="*/ 792163 w 10777537"/>
              <a:gd name="connsiteY19" fmla="*/ 5824538 h 6858000"/>
              <a:gd name="connsiteX20" fmla="*/ 847725 w 10777537"/>
              <a:gd name="connsiteY20" fmla="*/ 5767388 h 6858000"/>
              <a:gd name="connsiteX21" fmla="*/ 896938 w 10777537"/>
              <a:gd name="connsiteY21" fmla="*/ 5707063 h 6858000"/>
              <a:gd name="connsiteX22" fmla="*/ 941388 w 10777537"/>
              <a:gd name="connsiteY22" fmla="*/ 5643563 h 6858000"/>
              <a:gd name="connsiteX23" fmla="*/ 974725 w 10777537"/>
              <a:gd name="connsiteY23" fmla="*/ 5575300 h 6858000"/>
              <a:gd name="connsiteX24" fmla="*/ 1000125 w 10777537"/>
              <a:gd name="connsiteY24" fmla="*/ 5499100 h 6858000"/>
              <a:gd name="connsiteX25" fmla="*/ 1014413 w 10777537"/>
              <a:gd name="connsiteY25" fmla="*/ 5418138 h 6858000"/>
              <a:gd name="connsiteX26" fmla="*/ 1020763 w 10777537"/>
              <a:gd name="connsiteY26" fmla="*/ 5334000 h 6858000"/>
              <a:gd name="connsiteX27" fmla="*/ 1020763 w 10777537"/>
              <a:gd name="connsiteY27" fmla="*/ 5249863 h 6858000"/>
              <a:gd name="connsiteX28" fmla="*/ 1014413 w 10777537"/>
              <a:gd name="connsiteY28" fmla="*/ 5162550 h 6858000"/>
              <a:gd name="connsiteX29" fmla="*/ 1003300 w 10777537"/>
              <a:gd name="connsiteY29" fmla="*/ 5072063 h 6858000"/>
              <a:gd name="connsiteX30" fmla="*/ 990600 w 10777537"/>
              <a:gd name="connsiteY30" fmla="*/ 4983163 h 6858000"/>
              <a:gd name="connsiteX31" fmla="*/ 979488 w 10777537"/>
              <a:gd name="connsiteY31" fmla="*/ 4894263 h 6858000"/>
              <a:gd name="connsiteX32" fmla="*/ 968375 w 10777537"/>
              <a:gd name="connsiteY32" fmla="*/ 4805363 h 6858000"/>
              <a:gd name="connsiteX33" fmla="*/ 960438 w 10777537"/>
              <a:gd name="connsiteY33" fmla="*/ 4714875 h 6858000"/>
              <a:gd name="connsiteX34" fmla="*/ 957263 w 10777537"/>
              <a:gd name="connsiteY34" fmla="*/ 4627563 h 6858000"/>
              <a:gd name="connsiteX35" fmla="*/ 962025 w 10777537"/>
              <a:gd name="connsiteY35" fmla="*/ 4543425 h 6858000"/>
              <a:gd name="connsiteX36" fmla="*/ 973138 w 10777537"/>
              <a:gd name="connsiteY36" fmla="*/ 4459288 h 6858000"/>
              <a:gd name="connsiteX37" fmla="*/ 993775 w 10777537"/>
              <a:gd name="connsiteY37" fmla="*/ 4381500 h 6858000"/>
              <a:gd name="connsiteX38" fmla="*/ 1022350 w 10777537"/>
              <a:gd name="connsiteY38" fmla="*/ 4302125 h 6858000"/>
              <a:gd name="connsiteX39" fmla="*/ 1057275 w 10777537"/>
              <a:gd name="connsiteY39" fmla="*/ 4224338 h 6858000"/>
              <a:gd name="connsiteX40" fmla="*/ 1098550 w 10777537"/>
              <a:gd name="connsiteY40" fmla="*/ 4146550 h 6858000"/>
              <a:gd name="connsiteX41" fmla="*/ 1143000 w 10777537"/>
              <a:gd name="connsiteY41" fmla="*/ 4068763 h 6858000"/>
              <a:gd name="connsiteX42" fmla="*/ 1189038 w 10777537"/>
              <a:gd name="connsiteY42" fmla="*/ 3989388 h 6858000"/>
              <a:gd name="connsiteX43" fmla="*/ 1235075 w 10777537"/>
              <a:gd name="connsiteY43" fmla="*/ 3913188 h 6858000"/>
              <a:gd name="connsiteX44" fmla="*/ 1277938 w 10777537"/>
              <a:gd name="connsiteY44" fmla="*/ 3833813 h 6858000"/>
              <a:gd name="connsiteX45" fmla="*/ 1317625 w 10777537"/>
              <a:gd name="connsiteY45" fmla="*/ 3756025 h 6858000"/>
              <a:gd name="connsiteX46" fmla="*/ 1350963 w 10777537"/>
              <a:gd name="connsiteY46" fmla="*/ 3673475 h 6858000"/>
              <a:gd name="connsiteX47" fmla="*/ 1377950 w 10777537"/>
              <a:gd name="connsiteY47" fmla="*/ 3592513 h 6858000"/>
              <a:gd name="connsiteX48" fmla="*/ 1393825 w 10777537"/>
              <a:gd name="connsiteY48" fmla="*/ 3511550 h 6858000"/>
              <a:gd name="connsiteX49" fmla="*/ 1400175 w 10777537"/>
              <a:gd name="connsiteY49" fmla="*/ 3429000 h 6858000"/>
              <a:gd name="connsiteX50" fmla="*/ 1393825 w 10777537"/>
              <a:gd name="connsiteY50" fmla="*/ 3346450 h 6858000"/>
              <a:gd name="connsiteX51" fmla="*/ 1377950 w 10777537"/>
              <a:gd name="connsiteY51" fmla="*/ 3265488 h 6858000"/>
              <a:gd name="connsiteX52" fmla="*/ 1350963 w 10777537"/>
              <a:gd name="connsiteY52" fmla="*/ 3184525 h 6858000"/>
              <a:gd name="connsiteX53" fmla="*/ 1317625 w 10777537"/>
              <a:gd name="connsiteY53" fmla="*/ 3101975 h 6858000"/>
              <a:gd name="connsiteX54" fmla="*/ 1277938 w 10777537"/>
              <a:gd name="connsiteY54" fmla="*/ 3024188 h 6858000"/>
              <a:gd name="connsiteX55" fmla="*/ 1235075 w 10777537"/>
              <a:gd name="connsiteY55" fmla="*/ 2944813 h 6858000"/>
              <a:gd name="connsiteX56" fmla="*/ 1189038 w 10777537"/>
              <a:gd name="connsiteY56" fmla="*/ 2868613 h 6858000"/>
              <a:gd name="connsiteX57" fmla="*/ 1143000 w 10777537"/>
              <a:gd name="connsiteY57" fmla="*/ 2789238 h 6858000"/>
              <a:gd name="connsiteX58" fmla="*/ 1098550 w 10777537"/>
              <a:gd name="connsiteY58" fmla="*/ 2711450 h 6858000"/>
              <a:gd name="connsiteX59" fmla="*/ 1057275 w 10777537"/>
              <a:gd name="connsiteY59" fmla="*/ 2633663 h 6858000"/>
              <a:gd name="connsiteX60" fmla="*/ 1022350 w 10777537"/>
              <a:gd name="connsiteY60" fmla="*/ 2555875 h 6858000"/>
              <a:gd name="connsiteX61" fmla="*/ 993775 w 10777537"/>
              <a:gd name="connsiteY61" fmla="*/ 2476500 h 6858000"/>
              <a:gd name="connsiteX62" fmla="*/ 973138 w 10777537"/>
              <a:gd name="connsiteY62" fmla="*/ 2398713 h 6858000"/>
              <a:gd name="connsiteX63" fmla="*/ 962025 w 10777537"/>
              <a:gd name="connsiteY63" fmla="*/ 2314575 h 6858000"/>
              <a:gd name="connsiteX64" fmla="*/ 957263 w 10777537"/>
              <a:gd name="connsiteY64" fmla="*/ 2230438 h 6858000"/>
              <a:gd name="connsiteX65" fmla="*/ 960438 w 10777537"/>
              <a:gd name="connsiteY65" fmla="*/ 2143125 h 6858000"/>
              <a:gd name="connsiteX66" fmla="*/ 968375 w 10777537"/>
              <a:gd name="connsiteY66" fmla="*/ 2052638 h 6858000"/>
              <a:gd name="connsiteX67" fmla="*/ 979488 w 10777537"/>
              <a:gd name="connsiteY67" fmla="*/ 1963738 h 6858000"/>
              <a:gd name="connsiteX68" fmla="*/ 990600 w 10777537"/>
              <a:gd name="connsiteY68" fmla="*/ 1874838 h 6858000"/>
              <a:gd name="connsiteX69" fmla="*/ 1003300 w 10777537"/>
              <a:gd name="connsiteY69" fmla="*/ 1785938 h 6858000"/>
              <a:gd name="connsiteX70" fmla="*/ 1014413 w 10777537"/>
              <a:gd name="connsiteY70" fmla="*/ 1695450 h 6858000"/>
              <a:gd name="connsiteX71" fmla="*/ 1020763 w 10777537"/>
              <a:gd name="connsiteY71" fmla="*/ 1608138 h 6858000"/>
              <a:gd name="connsiteX72" fmla="*/ 1020763 w 10777537"/>
              <a:gd name="connsiteY72" fmla="*/ 1524000 h 6858000"/>
              <a:gd name="connsiteX73" fmla="*/ 1014413 w 10777537"/>
              <a:gd name="connsiteY73" fmla="*/ 1439863 h 6858000"/>
              <a:gd name="connsiteX74" fmla="*/ 1000125 w 10777537"/>
              <a:gd name="connsiteY74" fmla="*/ 1358900 h 6858000"/>
              <a:gd name="connsiteX75" fmla="*/ 974725 w 10777537"/>
              <a:gd name="connsiteY75" fmla="*/ 1282700 h 6858000"/>
              <a:gd name="connsiteX76" fmla="*/ 941388 w 10777537"/>
              <a:gd name="connsiteY76" fmla="*/ 1214438 h 6858000"/>
              <a:gd name="connsiteX77" fmla="*/ 896938 w 10777537"/>
              <a:gd name="connsiteY77" fmla="*/ 1150938 h 6858000"/>
              <a:gd name="connsiteX78" fmla="*/ 847725 w 10777537"/>
              <a:gd name="connsiteY78" fmla="*/ 1090613 h 6858000"/>
              <a:gd name="connsiteX79" fmla="*/ 792163 w 10777537"/>
              <a:gd name="connsiteY79" fmla="*/ 1033463 h 6858000"/>
              <a:gd name="connsiteX80" fmla="*/ 731838 w 10777537"/>
              <a:gd name="connsiteY80" fmla="*/ 979488 h 6858000"/>
              <a:gd name="connsiteX81" fmla="*/ 666750 w 10777537"/>
              <a:gd name="connsiteY81" fmla="*/ 927100 h 6858000"/>
              <a:gd name="connsiteX82" fmla="*/ 601663 w 10777537"/>
              <a:gd name="connsiteY82" fmla="*/ 874713 h 6858000"/>
              <a:gd name="connsiteX83" fmla="*/ 533400 w 10777537"/>
              <a:gd name="connsiteY83" fmla="*/ 825500 h 6858000"/>
              <a:gd name="connsiteX84" fmla="*/ 466725 w 10777537"/>
              <a:gd name="connsiteY84" fmla="*/ 773113 h 6858000"/>
              <a:gd name="connsiteX85" fmla="*/ 403225 w 10777537"/>
              <a:gd name="connsiteY85" fmla="*/ 723900 h 6858000"/>
              <a:gd name="connsiteX86" fmla="*/ 339725 w 10777537"/>
              <a:gd name="connsiteY86" fmla="*/ 669925 h 6858000"/>
              <a:gd name="connsiteX87" fmla="*/ 282575 w 10777537"/>
              <a:gd name="connsiteY87" fmla="*/ 614363 h 6858000"/>
              <a:gd name="connsiteX88" fmla="*/ 230188 w 10777537"/>
              <a:gd name="connsiteY88" fmla="*/ 557213 h 6858000"/>
              <a:gd name="connsiteX89" fmla="*/ 184150 w 10777537"/>
              <a:gd name="connsiteY89" fmla="*/ 495300 h 6858000"/>
              <a:gd name="connsiteX90" fmla="*/ 141287 w 10777537"/>
              <a:gd name="connsiteY90" fmla="*/ 422275 h 6858000"/>
              <a:gd name="connsiteX91" fmla="*/ 104775 w 10777537"/>
              <a:gd name="connsiteY91" fmla="*/ 344488 h 6858000"/>
              <a:gd name="connsiteX92" fmla="*/ 74612 w 10777537"/>
              <a:gd name="connsiteY92" fmla="*/ 261938 h 6858000"/>
              <a:gd name="connsiteX93" fmla="*/ 47625 w 10777537"/>
              <a:gd name="connsiteY93" fmla="*/ 176213 h 6858000"/>
              <a:gd name="connsiteX94" fmla="*/ 23812 w 10777537"/>
              <a:gd name="connsiteY94" fmla="*/ 88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777537" h="6858000">
                <a:moveTo>
                  <a:pt x="0" y="0"/>
                </a:moveTo>
                <a:lnTo>
                  <a:pt x="10777537" y="0"/>
                </a:lnTo>
                <a:lnTo>
                  <a:pt x="10777537" y="6858000"/>
                </a:lnTo>
                <a:lnTo>
                  <a:pt x="0" y="6858000"/>
                </a:lnTo>
                <a:lnTo>
                  <a:pt x="23812" y="6769100"/>
                </a:lnTo>
                <a:lnTo>
                  <a:pt x="47625" y="6681788"/>
                </a:lnTo>
                <a:lnTo>
                  <a:pt x="74612" y="6596063"/>
                </a:lnTo>
                <a:lnTo>
                  <a:pt x="104775" y="6513513"/>
                </a:lnTo>
                <a:lnTo>
                  <a:pt x="141287" y="6435725"/>
                </a:lnTo>
                <a:lnTo>
                  <a:pt x="184150" y="6362700"/>
                </a:lnTo>
                <a:lnTo>
                  <a:pt x="230188" y="6300788"/>
                </a:lnTo>
                <a:lnTo>
                  <a:pt x="282575" y="6243638"/>
                </a:lnTo>
                <a:lnTo>
                  <a:pt x="339725" y="6188075"/>
                </a:lnTo>
                <a:lnTo>
                  <a:pt x="403225" y="6134100"/>
                </a:lnTo>
                <a:lnTo>
                  <a:pt x="466725" y="6084888"/>
                </a:lnTo>
                <a:lnTo>
                  <a:pt x="533400" y="6032500"/>
                </a:lnTo>
                <a:lnTo>
                  <a:pt x="601663" y="5983288"/>
                </a:lnTo>
                <a:lnTo>
                  <a:pt x="666750" y="5930900"/>
                </a:lnTo>
                <a:lnTo>
                  <a:pt x="731838" y="5878513"/>
                </a:lnTo>
                <a:lnTo>
                  <a:pt x="792163" y="5824538"/>
                </a:lnTo>
                <a:lnTo>
                  <a:pt x="847725" y="5767388"/>
                </a:lnTo>
                <a:lnTo>
                  <a:pt x="896938" y="5707063"/>
                </a:lnTo>
                <a:lnTo>
                  <a:pt x="941388" y="5643563"/>
                </a:lnTo>
                <a:lnTo>
                  <a:pt x="974725" y="5575300"/>
                </a:lnTo>
                <a:lnTo>
                  <a:pt x="1000125" y="5499100"/>
                </a:lnTo>
                <a:lnTo>
                  <a:pt x="1014413" y="5418138"/>
                </a:lnTo>
                <a:lnTo>
                  <a:pt x="1020763" y="5334000"/>
                </a:lnTo>
                <a:lnTo>
                  <a:pt x="1020763" y="5249863"/>
                </a:lnTo>
                <a:lnTo>
                  <a:pt x="1014413" y="5162550"/>
                </a:lnTo>
                <a:lnTo>
                  <a:pt x="1003300" y="5072063"/>
                </a:lnTo>
                <a:lnTo>
                  <a:pt x="990600" y="4983163"/>
                </a:lnTo>
                <a:lnTo>
                  <a:pt x="979488" y="4894263"/>
                </a:lnTo>
                <a:lnTo>
                  <a:pt x="968375" y="4805363"/>
                </a:lnTo>
                <a:lnTo>
                  <a:pt x="960438" y="4714875"/>
                </a:lnTo>
                <a:lnTo>
                  <a:pt x="957263" y="4627563"/>
                </a:lnTo>
                <a:lnTo>
                  <a:pt x="962025" y="4543425"/>
                </a:lnTo>
                <a:lnTo>
                  <a:pt x="973138" y="4459288"/>
                </a:lnTo>
                <a:lnTo>
                  <a:pt x="993775" y="4381500"/>
                </a:lnTo>
                <a:lnTo>
                  <a:pt x="1022350" y="4302125"/>
                </a:lnTo>
                <a:lnTo>
                  <a:pt x="1057275" y="4224338"/>
                </a:lnTo>
                <a:lnTo>
                  <a:pt x="1098550" y="4146550"/>
                </a:lnTo>
                <a:lnTo>
                  <a:pt x="1143000" y="4068763"/>
                </a:lnTo>
                <a:lnTo>
                  <a:pt x="1189038" y="3989388"/>
                </a:lnTo>
                <a:lnTo>
                  <a:pt x="1235075" y="3913188"/>
                </a:lnTo>
                <a:lnTo>
                  <a:pt x="1277938" y="3833813"/>
                </a:lnTo>
                <a:lnTo>
                  <a:pt x="1317625" y="3756025"/>
                </a:lnTo>
                <a:lnTo>
                  <a:pt x="1350963" y="3673475"/>
                </a:lnTo>
                <a:lnTo>
                  <a:pt x="1377950" y="3592513"/>
                </a:lnTo>
                <a:lnTo>
                  <a:pt x="1393825" y="3511550"/>
                </a:lnTo>
                <a:lnTo>
                  <a:pt x="1400175" y="3429000"/>
                </a:lnTo>
                <a:lnTo>
                  <a:pt x="1393825" y="3346450"/>
                </a:lnTo>
                <a:lnTo>
                  <a:pt x="1377950" y="3265488"/>
                </a:lnTo>
                <a:lnTo>
                  <a:pt x="1350963" y="3184525"/>
                </a:lnTo>
                <a:lnTo>
                  <a:pt x="1317625" y="3101975"/>
                </a:lnTo>
                <a:lnTo>
                  <a:pt x="1277938" y="3024188"/>
                </a:lnTo>
                <a:lnTo>
                  <a:pt x="1235075" y="2944813"/>
                </a:lnTo>
                <a:lnTo>
                  <a:pt x="1189038" y="2868613"/>
                </a:lnTo>
                <a:lnTo>
                  <a:pt x="1143000" y="2789238"/>
                </a:lnTo>
                <a:lnTo>
                  <a:pt x="1098550" y="2711450"/>
                </a:lnTo>
                <a:lnTo>
                  <a:pt x="1057275" y="2633663"/>
                </a:lnTo>
                <a:lnTo>
                  <a:pt x="1022350" y="2555875"/>
                </a:lnTo>
                <a:lnTo>
                  <a:pt x="993775" y="2476500"/>
                </a:lnTo>
                <a:lnTo>
                  <a:pt x="973138" y="2398713"/>
                </a:lnTo>
                <a:lnTo>
                  <a:pt x="962025" y="2314575"/>
                </a:lnTo>
                <a:lnTo>
                  <a:pt x="957263" y="2230438"/>
                </a:lnTo>
                <a:lnTo>
                  <a:pt x="960438" y="2143125"/>
                </a:lnTo>
                <a:lnTo>
                  <a:pt x="968375" y="2052638"/>
                </a:lnTo>
                <a:lnTo>
                  <a:pt x="979488" y="1963738"/>
                </a:lnTo>
                <a:lnTo>
                  <a:pt x="990600" y="1874838"/>
                </a:lnTo>
                <a:lnTo>
                  <a:pt x="1003300" y="1785938"/>
                </a:lnTo>
                <a:lnTo>
                  <a:pt x="1014413" y="1695450"/>
                </a:lnTo>
                <a:lnTo>
                  <a:pt x="1020763" y="1608138"/>
                </a:lnTo>
                <a:lnTo>
                  <a:pt x="1020763" y="1524000"/>
                </a:lnTo>
                <a:lnTo>
                  <a:pt x="1014413" y="1439863"/>
                </a:lnTo>
                <a:lnTo>
                  <a:pt x="1000125" y="1358900"/>
                </a:lnTo>
                <a:lnTo>
                  <a:pt x="974725" y="1282700"/>
                </a:lnTo>
                <a:lnTo>
                  <a:pt x="941388" y="1214438"/>
                </a:lnTo>
                <a:lnTo>
                  <a:pt x="896938" y="1150938"/>
                </a:lnTo>
                <a:lnTo>
                  <a:pt x="847725" y="1090613"/>
                </a:lnTo>
                <a:lnTo>
                  <a:pt x="792163" y="1033463"/>
                </a:lnTo>
                <a:lnTo>
                  <a:pt x="731838" y="979488"/>
                </a:lnTo>
                <a:lnTo>
                  <a:pt x="666750" y="927100"/>
                </a:lnTo>
                <a:lnTo>
                  <a:pt x="601663" y="874713"/>
                </a:lnTo>
                <a:lnTo>
                  <a:pt x="533400" y="825500"/>
                </a:lnTo>
                <a:lnTo>
                  <a:pt x="466725" y="773113"/>
                </a:lnTo>
                <a:lnTo>
                  <a:pt x="403225" y="723900"/>
                </a:lnTo>
                <a:lnTo>
                  <a:pt x="339725" y="669925"/>
                </a:lnTo>
                <a:lnTo>
                  <a:pt x="282575" y="614363"/>
                </a:lnTo>
                <a:lnTo>
                  <a:pt x="230188" y="557213"/>
                </a:lnTo>
                <a:lnTo>
                  <a:pt x="184150" y="495300"/>
                </a:lnTo>
                <a:lnTo>
                  <a:pt x="141287" y="422275"/>
                </a:lnTo>
                <a:lnTo>
                  <a:pt x="104775" y="344488"/>
                </a:lnTo>
                <a:lnTo>
                  <a:pt x="74612" y="261938"/>
                </a:lnTo>
                <a:lnTo>
                  <a:pt x="47625" y="176213"/>
                </a:lnTo>
                <a:lnTo>
                  <a:pt x="23812" y="889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1567" y="961539"/>
            <a:ext cx="8045373" cy="4394988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7800" spc="800"/>
            </a:br>
            <a:r>
              <a:rPr lang="en-US" sz="7800" spc="800"/>
              <a:t>eerste en tweedelijns zorg </a:t>
            </a:r>
          </a:p>
        </p:txBody>
      </p:sp>
      <p:sp>
        <p:nvSpPr>
          <p:cNvPr id="54" name="Freeform 11">
            <a:extLst>
              <a:ext uri="{FF2B5EF4-FFF2-40B4-BE49-F238E27FC236}">
                <a16:creationId xmlns:a16="http://schemas.microsoft.com/office/drawing/2014/main" id="{EABA7E7F-0502-421C-8626-3B630F27C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4382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4DBB7D9-EED0-4787-B82E-DFCA08AD71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99470" y="6375679"/>
            <a:ext cx="2278065" cy="3484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C8952-B51E-44C2-AF82-38ADAB9DF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6"/>
            <a:ext cx="3384329" cy="5421435"/>
          </a:xfrm>
        </p:spPr>
        <p:txBody>
          <a:bodyPr anchor="ctr">
            <a:normAutofit/>
          </a:bodyPr>
          <a:lstStyle/>
          <a:p>
            <a:r>
              <a:rPr lang="nl-NL" sz="4000"/>
              <a:t>Inhoud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8B39535-2307-4643-BA2B-5BEB49FBEF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F8DAEB1-1903-4E6C-979A-2E37F8642850}" type="datetime1">
              <a:rPr lang="nl-NL"/>
              <a:pPr rtl="0">
                <a:spcAft>
                  <a:spcPts val="600"/>
                </a:spcAft>
              </a:pPr>
              <a:t>21-6-2021</a:t>
            </a:fld>
            <a:endParaRPr lang="en-US"/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id="{5AD921E1-DE3F-48B1-BBBA-FB7A33B0E4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675068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576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762F27-0883-4C51-8885-CF70362AE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5106"/>
            <a:ext cx="3384329" cy="5421435"/>
          </a:xfrm>
        </p:spPr>
        <p:txBody>
          <a:bodyPr anchor="ctr">
            <a:normAutofit/>
          </a:bodyPr>
          <a:lstStyle/>
          <a:p>
            <a:r>
              <a:rPr lang="nl-NL" sz="4000"/>
              <a:t>Leerdoelen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61BB67-0E84-4229-9DF5-B12E7013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F8DAEB1-1903-4E6C-979A-2E37F8642850}" type="datetime1">
              <a:rPr lang="nl-NL" smtClean="0"/>
              <a:pPr rtl="0">
                <a:spcAft>
                  <a:spcPts val="600"/>
                </a:spcAft>
              </a:pPr>
              <a:t>21-6-2021</a:t>
            </a:fld>
            <a:endParaRPr lang="en-US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38139D8D-D29D-4763-A880-6A2A9C5CB9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268784"/>
              </p:ext>
            </p:extLst>
          </p:nvPr>
        </p:nvGraphicFramePr>
        <p:xfrm>
          <a:off x="5280025" y="644525"/>
          <a:ext cx="5994400" cy="5409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6412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8A075-4CB2-4609-B6C8-30182F44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eerstelijnszorg?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4381B3-CCC4-4896-833F-21A9E788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634" y="2680793"/>
            <a:ext cx="10027328" cy="1142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Van de zorg uit de eerste lijn kan je direct gebruik maken. Je hebt geen verwijzing nodig, je kan zelf een afspraak maken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84EA4CF-5F3D-4721-B3BF-87753A26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8DAEB1-1903-4E6C-979A-2E37F8642850}" type="datetime1">
              <a:rPr lang="nl-NL" smtClean="0"/>
              <a:t>21-6-2021</a:t>
            </a:fld>
            <a:endParaRPr lang="en-US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6660BAD-7E54-4BCA-BC05-F3401F410F78}"/>
              </a:ext>
            </a:extLst>
          </p:cNvPr>
          <p:cNvSpPr txBox="1"/>
          <p:nvPr/>
        </p:nvSpPr>
        <p:spPr>
          <a:xfrm>
            <a:off x="1540275" y="5048872"/>
            <a:ext cx="9516862" cy="40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Voorbeelden: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8F342EFE-71A1-4DE9-A7DF-8AD6915737E7}"/>
              </a:ext>
            </a:extLst>
          </p:cNvPr>
          <p:cNvSpPr txBox="1"/>
          <p:nvPr/>
        </p:nvSpPr>
        <p:spPr>
          <a:xfrm>
            <a:off x="1695634" y="4331994"/>
            <a:ext cx="9206144" cy="40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Advies geven en/ of begeleiding bieden rondom leefstijl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F93B11E-F382-439E-A6AA-3F279ADB8FD8}"/>
              </a:ext>
            </a:extLst>
          </p:cNvPr>
          <p:cNvSpPr txBox="1"/>
          <p:nvPr/>
        </p:nvSpPr>
        <p:spPr>
          <a:xfrm>
            <a:off x="1502139" y="2178055"/>
            <a:ext cx="6462943" cy="40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Wat is het?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1E8EB60-6ABC-4907-AEFB-31953EF8B249}"/>
              </a:ext>
            </a:extLst>
          </p:cNvPr>
          <p:cNvSpPr txBox="1"/>
          <p:nvPr/>
        </p:nvSpPr>
        <p:spPr>
          <a:xfrm>
            <a:off x="1402672" y="3874661"/>
            <a:ext cx="7963269" cy="40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Wat zijn de taken van de medewerkers van de eerstelijnszorg?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F0986EE-AFE1-476C-A6E1-F537893C297B}"/>
              </a:ext>
            </a:extLst>
          </p:cNvPr>
          <p:cNvSpPr txBox="1"/>
          <p:nvPr/>
        </p:nvSpPr>
        <p:spPr>
          <a:xfrm>
            <a:off x="1695634" y="5468321"/>
            <a:ext cx="76081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Huisarts, Fysiotherapeut, Tandarts, Verloskundige, Diëtiste</a:t>
            </a:r>
            <a:endParaRPr lang="nl-NL" dirty="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E328A4F-4225-4D9F-BF86-3C7D05CA6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134" y="4574840"/>
            <a:ext cx="3090826" cy="16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DF942-E4BB-4D50-8C04-E48BB4BF8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tweedelijnszorg?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028052-05D0-44D7-AE65-AE7076282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35586"/>
            <a:ext cx="10178322" cy="430565"/>
          </a:xfrm>
        </p:spPr>
        <p:txBody>
          <a:bodyPr/>
          <a:lstStyle/>
          <a:p>
            <a:r>
              <a:rPr lang="nl-NL" dirty="0"/>
              <a:t>Wat is het?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2B62028-72B0-47BE-8C08-2FD904857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8DAEB1-1903-4E6C-979A-2E37F8642850}" type="datetime1">
              <a:rPr lang="nl-NL" smtClean="0"/>
              <a:t>21-6-2021</a:t>
            </a:fld>
            <a:endParaRPr lang="en-US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F63F5D9-A833-44E7-A7B8-FABBA8ADFD82}"/>
              </a:ext>
            </a:extLst>
          </p:cNvPr>
          <p:cNvSpPr txBox="1"/>
          <p:nvPr/>
        </p:nvSpPr>
        <p:spPr>
          <a:xfrm>
            <a:off x="1473620" y="2166151"/>
            <a:ext cx="10178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Als je gebruik wil/moet maken van deze zorg. Dan heb je een verwijzing nodig van bijvoorbeeld de huisarts.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F00C6D6-ECC7-40B0-8A33-94077A5A0EBA}"/>
              </a:ext>
            </a:extLst>
          </p:cNvPr>
          <p:cNvSpPr txBox="1"/>
          <p:nvPr/>
        </p:nvSpPr>
        <p:spPr>
          <a:xfrm>
            <a:off x="1251678" y="3104547"/>
            <a:ext cx="10062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Voorbeeld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74AE139-935F-47A0-99E6-CA7C721261AA}"/>
              </a:ext>
            </a:extLst>
          </p:cNvPr>
          <p:cNvSpPr txBox="1"/>
          <p:nvPr/>
        </p:nvSpPr>
        <p:spPr>
          <a:xfrm>
            <a:off x="1589103" y="3550501"/>
            <a:ext cx="9840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</a:rPr>
              <a:t>Zorg van een arts uit het ziekenhuis zoals een oncoloog of kaakchirurg.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A13DB24-2087-4C6B-8B54-17F592B67491}"/>
              </a:ext>
            </a:extLst>
          </p:cNvPr>
          <p:cNvSpPr txBox="1"/>
          <p:nvPr/>
        </p:nvSpPr>
        <p:spPr>
          <a:xfrm>
            <a:off x="1269433" y="4323307"/>
            <a:ext cx="9840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Wat zijn de take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 van medewerkers in de tweedelijnszorg?</a:t>
            </a:r>
            <a:r>
              <a:rPr lang="nl-NL" dirty="0"/>
              <a:t>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33E750E-6888-465E-872D-4AB0B40A9518}"/>
              </a:ext>
            </a:extLst>
          </p:cNvPr>
          <p:cNvSpPr txBox="1"/>
          <p:nvPr/>
        </p:nvSpPr>
        <p:spPr>
          <a:xfrm>
            <a:off x="1573493" y="4837118"/>
            <a:ext cx="9534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Het bieden van gespecialiseerde zorg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48206CBD-DA10-4EAC-A6CE-977CF40E1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282" y="4089765"/>
            <a:ext cx="1803902" cy="229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8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184EC-0C70-4FF3-89EC-1EB04950B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Opdracht:</a:t>
            </a:r>
            <a:r>
              <a:rPr lang="nl-NL" sz="3600" dirty="0" err="1"/>
              <a:t>Van</a:t>
            </a:r>
            <a:r>
              <a:rPr lang="nl-NL" sz="3600" dirty="0"/>
              <a:t> welke zorg maken de mensen in de casus gebruik? </a:t>
            </a:r>
            <a:br>
              <a:rPr lang="nl-NL" sz="3600" dirty="0"/>
            </a:br>
            <a:r>
              <a:rPr lang="nl-NL" sz="3600" dirty="0"/>
              <a:t>Eerstelijnszorg en/of tweedelijnszorg</a:t>
            </a:r>
            <a:endParaRPr lang="nl-NL" dirty="0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1FC4D5F5-535C-4F49-A380-433E3D0027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995233"/>
              </p:ext>
            </p:extLst>
          </p:nvPr>
        </p:nvGraphicFramePr>
        <p:xfrm>
          <a:off x="1251678" y="2286001"/>
          <a:ext cx="10178322" cy="3593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10F6B7-40C7-4B3C-871E-DFECF89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F8DAEB1-1903-4E6C-979A-2E37F8642850}" type="datetime1">
              <a:rPr lang="nl-NL" smtClean="0"/>
              <a:t>21-6-2021</a:t>
            </a:fld>
            <a:endParaRPr lang="en-US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70E27-381F-45DC-B4C2-617E5B6511EA}"/>
              </a:ext>
            </a:extLst>
          </p:cNvPr>
          <p:cNvSpPr txBox="1"/>
          <p:nvPr/>
        </p:nvSpPr>
        <p:spPr>
          <a:xfrm>
            <a:off x="3412724" y="2633027"/>
            <a:ext cx="4252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</a:rPr>
              <a:t>Eerstelijnszorg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5794127-ED49-4100-A390-607659850CAD}"/>
              </a:ext>
            </a:extLst>
          </p:cNvPr>
          <p:cNvSpPr txBox="1"/>
          <p:nvPr/>
        </p:nvSpPr>
        <p:spPr>
          <a:xfrm>
            <a:off x="3959440" y="3794644"/>
            <a:ext cx="257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</a:rPr>
              <a:t>Tweedelijnszorg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FBB1BC1A-08EB-4479-9787-37D45176143B}"/>
              </a:ext>
            </a:extLst>
          </p:cNvPr>
          <p:cNvSpPr txBox="1"/>
          <p:nvPr/>
        </p:nvSpPr>
        <p:spPr>
          <a:xfrm>
            <a:off x="3412724" y="5417927"/>
            <a:ext cx="5340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00B050"/>
                </a:solidFill>
              </a:rPr>
              <a:t>Eerste- en tweedelijnszorg</a:t>
            </a:r>
          </a:p>
        </p:txBody>
      </p:sp>
    </p:spTree>
    <p:extLst>
      <p:ext uri="{BB962C8B-B14F-4D97-AF65-F5344CB8AC3E}">
        <p14:creationId xmlns:p14="http://schemas.microsoft.com/office/powerpoint/2010/main" val="290153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761533-D2AA-43F7-83DE-541550BFA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644525"/>
            <a:ext cx="3384329" cy="5408866"/>
          </a:xfrm>
        </p:spPr>
        <p:txBody>
          <a:bodyPr anchor="ctr">
            <a:normAutofit/>
          </a:bodyPr>
          <a:lstStyle/>
          <a:p>
            <a:r>
              <a:rPr lang="nl-NL" sz="4000"/>
              <a:t>Evalueren leerdoelen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730A8E-24ED-467A-A7F0-307A0A0D2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2F8DAEB1-1903-4E6C-979A-2E37F8642850}" type="datetime1">
              <a:rPr lang="nl-NL" smtClean="0"/>
              <a:pPr rtl="0">
                <a:spcAft>
                  <a:spcPts val="600"/>
                </a:spcAft>
              </a:pPr>
              <a:t>21-6-2021</a:t>
            </a:fld>
            <a:endParaRPr lang="en-US"/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A42BAFB5-2CDD-4A26-8B13-6916C2FD1E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211411"/>
              </p:ext>
            </p:extLst>
          </p:nvPr>
        </p:nvGraphicFramePr>
        <p:xfrm>
          <a:off x="5175250" y="644525"/>
          <a:ext cx="6254750" cy="5408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111679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3175</TotalTime>
  <Words>317</Words>
  <Application>Microsoft Office PowerPoint</Application>
  <PresentationFormat>Breedbeeld</PresentationFormat>
  <Paragraphs>54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Gill Sans MT</vt:lpstr>
      <vt:lpstr>Impact</vt:lpstr>
      <vt:lpstr>Badge</vt:lpstr>
      <vt:lpstr> eerste en tweedelijns zorg </vt:lpstr>
      <vt:lpstr>Inhoud</vt:lpstr>
      <vt:lpstr>Leerdoelen</vt:lpstr>
      <vt:lpstr>Wat is eerstelijnszorg? </vt:lpstr>
      <vt:lpstr>Wat is tweedelijnszorg?</vt:lpstr>
      <vt:lpstr>Opdracht:Van welke zorg maken de mensen in de casus gebruik?  Eerstelijnszorg en/of tweedelijnszorg</vt:lpstr>
      <vt:lpstr>Evalueren leerdoelen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1: Assisteren in de gezondheidszorg</dc:title>
  <dc:creator>Kyra Tempelman (student)</dc:creator>
  <cp:lastModifiedBy>Kyra Tempelman (student)</cp:lastModifiedBy>
  <cp:revision>14</cp:revision>
  <cp:lastPrinted>2021-04-23T18:13:53Z</cp:lastPrinted>
  <dcterms:created xsi:type="dcterms:W3CDTF">2021-04-09T12:32:37Z</dcterms:created>
  <dcterms:modified xsi:type="dcterms:W3CDTF">2021-06-21T13:23:38Z</dcterms:modified>
</cp:coreProperties>
</file>